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83" r:id="rId3"/>
    <p:sldId id="258" r:id="rId4"/>
    <p:sldId id="260" r:id="rId5"/>
    <p:sldId id="261" r:id="rId6"/>
    <p:sldId id="262" r:id="rId7"/>
    <p:sldId id="382" r:id="rId8"/>
    <p:sldId id="385" r:id="rId9"/>
    <p:sldId id="287" r:id="rId10"/>
    <p:sldId id="265" r:id="rId11"/>
    <p:sldId id="393" r:id="rId12"/>
    <p:sldId id="289" r:id="rId13"/>
    <p:sldId id="288" r:id="rId14"/>
    <p:sldId id="293" r:id="rId15"/>
    <p:sldId id="398" r:id="rId16"/>
    <p:sldId id="377" r:id="rId17"/>
    <p:sldId id="378" r:id="rId18"/>
    <p:sldId id="379" r:id="rId19"/>
    <p:sldId id="380" r:id="rId20"/>
    <p:sldId id="381" r:id="rId21"/>
    <p:sldId id="353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9" r:id="rId30"/>
    <p:sldId id="387" r:id="rId31"/>
    <p:sldId id="389" r:id="rId32"/>
    <p:sldId id="390" r:id="rId33"/>
    <p:sldId id="267" r:id="rId34"/>
    <p:sldId id="391" r:id="rId35"/>
    <p:sldId id="277" r:id="rId36"/>
    <p:sldId id="278" r:id="rId37"/>
    <p:sldId id="388" r:id="rId38"/>
    <p:sldId id="392" r:id="rId39"/>
    <p:sldId id="395" r:id="rId40"/>
    <p:sldId id="397" r:id="rId41"/>
    <p:sldId id="284" r:id="rId42"/>
  </p:sldIdLst>
  <p:sldSz cx="18288000" cy="10287000"/>
  <p:notesSz cx="6858000" cy="9144000"/>
  <p:embeddedFontLst>
    <p:embeddedFont>
      <p:font typeface="HK Grotesk Bold" panose="020B0604020202020204" charset="0"/>
      <p:regular r:id="rId44"/>
    </p:embeddedFont>
    <p:embeddedFont>
      <p:font typeface="HK Grotesk Medium" panose="020B0604020202020204" charset="0"/>
      <p:regular r:id="rId45"/>
    </p:embeddedFont>
    <p:embeddedFont>
      <p:font typeface="Open Sans Medium" panose="020B0604020202020204" charset="0"/>
      <p:regular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Poppins Bold" panose="00000800000000000000" charset="0"/>
      <p:regular r:id="rId51"/>
    </p:embeddedFont>
    <p:embeddedFont>
      <p:font typeface="Poppins Italics" panose="020B0604020202020204" charset="0"/>
      <p:regular r:id="rId52"/>
    </p:embeddedFont>
    <p:embeddedFont>
      <p:font typeface="Poppins Medium" panose="00000600000000000000" pitchFamily="2" charset="0"/>
      <p:regular r:id="rId53"/>
      <p: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640"/>
    <a:srgbClr val="F4F0ED"/>
    <a:srgbClr val="0E4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A13F0-2FF2-4277-B3AF-6B8585E822D0}" v="213" dt="2026-05-21T00:18:30.260"/>
    <p1510:client id="{AC84DA32-76D1-433F-A7DD-8198F36D1CE0}" v="643" dt="2026-05-20T18:27:07.351"/>
    <p1510:client id="{B1C14C04-A978-4F03-B331-B789C8FE29C0}" v="220" dt="2026-05-20T19:15:34.050"/>
    <p1510:client id="{E34A301A-3CCA-4C01-B3F6-356852C64342}" v="175" dt="2026-05-20T18:28:3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49" autoAdjust="0"/>
  </p:normalViewPr>
  <p:slideViewPr>
    <p:cSldViewPr snapToGrid="0">
      <p:cViewPr varScale="1">
        <p:scale>
          <a:sx n="48" d="100"/>
          <a:sy n="48" d="100"/>
        </p:scale>
        <p:origin x="13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Ellis" userId="a6962279-43d5-42bf-8862-cc183bf341ef" providerId="ADAL" clId="{3803506B-57FB-43D0-BA6E-A24AFA30601B}"/>
    <pc:docChg chg="undo custSel mod addSld delSld modSld sldOrd modNotesMaster">
      <pc:chgData name="Nadia Ellis" userId="a6962279-43d5-42bf-8862-cc183bf341ef" providerId="ADAL" clId="{3803506B-57FB-43D0-BA6E-A24AFA30601B}" dt="2026-05-20T19:15:37.718" v="4784"/>
      <pc:docMkLst>
        <pc:docMk/>
      </pc:docMkLst>
      <pc:sldChg chg="modSp mod modNotes modNotesTx">
        <pc:chgData name="Nadia Ellis" userId="a6962279-43d5-42bf-8862-cc183bf341ef" providerId="ADAL" clId="{3803506B-57FB-43D0-BA6E-A24AFA30601B}" dt="2026-05-20T10:27:48.404" v="3317" actId="26606"/>
        <pc:sldMkLst>
          <pc:docMk/>
          <pc:sldMk cId="0" sldId="256"/>
        </pc:sldMkLst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56"/>
            <ac:spMk id="3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19T23:20:18.281" v="238" actId="26606"/>
          <ac:spMkLst>
            <pc:docMk/>
            <pc:sldMk cId="0" sldId="256"/>
            <ac:spMk id="4" creationId="{00000000-0000-0000-0000-000000000000}"/>
          </ac:spMkLst>
        </pc:spChg>
      </pc:sldChg>
      <pc:sldChg chg="modNotes">
        <pc:chgData name="Nadia Ellis" userId="a6962279-43d5-42bf-8862-cc183bf341ef" providerId="ADAL" clId="{3803506B-57FB-43D0-BA6E-A24AFA30601B}" dt="2026-05-20T10:27:48.404" v="3317" actId="26606"/>
        <pc:sldMkLst>
          <pc:docMk/>
          <pc:sldMk cId="0" sldId="257"/>
        </pc:sldMkLst>
      </pc:sldChg>
      <pc:sldChg chg="addSp modSp mod modAnim modNotes">
        <pc:chgData name="Nadia Ellis" userId="a6962279-43d5-42bf-8862-cc183bf341ef" providerId="ADAL" clId="{3803506B-57FB-43D0-BA6E-A24AFA30601B}" dt="2026-05-20T18:43:12.588" v="4110"/>
        <pc:sldMkLst>
          <pc:docMk/>
          <pc:sldMk cId="0" sldId="258"/>
        </pc:sldMkLst>
        <pc:spChg chg="mod">
          <ac:chgData name="Nadia Ellis" userId="a6962279-43d5-42bf-8862-cc183bf341ef" providerId="ADAL" clId="{3803506B-57FB-43D0-BA6E-A24AFA30601B}" dt="2026-05-20T18:42:05.793" v="4098" actId="207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18:43:04.185" v="4107" actId="14100"/>
          <ac:spMkLst>
            <pc:docMk/>
            <pc:sldMk cId="0" sldId="258"/>
            <ac:spMk id="7" creationId="{99330361-6853-D551-77F9-8D05D02A1803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58"/>
            <ac:grpSpMk id="2" creationId="{00000000-0000-0000-0000-000000000000}"/>
          </ac:grpSpMkLst>
        </pc:grpChg>
      </pc:sldChg>
      <pc:sldChg chg="modSp mod modNotes">
        <pc:chgData name="Nadia Ellis" userId="a6962279-43d5-42bf-8862-cc183bf341ef" providerId="ADAL" clId="{3803506B-57FB-43D0-BA6E-A24AFA30601B}" dt="2026-05-20T10:27:48.404" v="3317" actId="26606"/>
        <pc:sldMkLst>
          <pc:docMk/>
          <pc:sldMk cId="0" sldId="259"/>
        </pc:sldMkLst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59"/>
            <ac:spMk id="5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59"/>
            <ac:spMk id="6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59"/>
            <ac:grpSpMk id="2" creationId="{00000000-0000-0000-0000-000000000000}"/>
          </ac:grpSpMkLst>
        </pc:grpChg>
      </pc:sldChg>
      <pc:sldChg chg="modSp mod modNotes">
        <pc:chgData name="Nadia Ellis" userId="a6962279-43d5-42bf-8862-cc183bf341ef" providerId="ADAL" clId="{3803506B-57FB-43D0-BA6E-A24AFA30601B}" dt="2026-05-20T18:51:09.448" v="4248" actId="20577"/>
        <pc:sldMkLst>
          <pc:docMk/>
          <pc:sldMk cId="0" sldId="260"/>
        </pc:sldMkLst>
        <pc:spChg chg="mod">
          <ac:chgData name="Nadia Ellis" userId="a6962279-43d5-42bf-8862-cc183bf341ef" providerId="ADAL" clId="{3803506B-57FB-43D0-BA6E-A24AFA30601B}" dt="2026-05-20T18:42:21.627" v="4099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8:50:58.490" v="4244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8:51:03.868" v="4246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8:51:09.448" v="4248" actId="20577"/>
          <ac:spMkLst>
            <pc:docMk/>
            <pc:sldMk cId="0" sldId="260"/>
            <ac:spMk id="8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0"/>
            <ac:grpSpMk id="2" creationId="{00000000-0000-0000-0000-000000000000}"/>
          </ac:grpSpMkLst>
        </pc:grpChg>
      </pc:sldChg>
      <pc:sldChg chg="addSp delSp modSp mod modAnim modNotes">
        <pc:chgData name="Nadia Ellis" userId="a6962279-43d5-42bf-8862-cc183bf341ef" providerId="ADAL" clId="{3803506B-57FB-43D0-BA6E-A24AFA30601B}" dt="2026-05-20T10:27:48.404" v="3317" actId="26606"/>
        <pc:sldMkLst>
          <pc:docMk/>
          <pc:sldMk cId="0" sldId="261"/>
        </pc:sldMkLst>
        <pc:spChg chg="del">
          <ac:chgData name="Nadia Ellis" userId="a6962279-43d5-42bf-8862-cc183bf341ef" providerId="ADAL" clId="{3803506B-57FB-43D0-BA6E-A24AFA30601B}" dt="2026-05-20T08:52:41.848" v="3016" actId="478"/>
          <ac:spMkLst>
            <pc:docMk/>
            <pc:sldMk cId="0" sldId="261"/>
            <ac:spMk id="4" creationId="{00000000-0000-0000-0000-000000000000}"/>
          </ac:spMkLst>
        </pc:spChg>
        <pc:spChg chg="mod or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61"/>
            <ac:spMk id="5" creationId="{00000000-0000-0000-0000-000000000000}"/>
          </ac:spMkLst>
        </pc:spChg>
        <pc:spChg chg="mod replId">
          <ac:chgData name="Nadia Ellis" userId="a6962279-43d5-42bf-8862-cc183bf341ef" providerId="ADAL" clId="{3803506B-57FB-43D0-BA6E-A24AFA30601B}" dt="2026-05-20T10:05:06.624" v="3314" actId="26606"/>
          <ac:spMkLst>
            <pc:docMk/>
            <pc:sldMk cId="0" sldId="261"/>
            <ac:spMk id="8" creationId="{00000000-0000-0000-0000-000000000000}"/>
          </ac:spMkLst>
        </pc:spChg>
        <pc:grpChg chg="ad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1"/>
            <ac:grpSpMk id="2" creationId="{00000000-0000-0000-0000-000000000000}"/>
          </ac:grpSpMkLst>
        </pc:grpChg>
        <pc:grpChg chg="del mod replI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1"/>
            <ac:grpSpMk id="4" creationId="{00000000-0000-0000-0000-000000000000}"/>
          </ac:grpSpMkLst>
        </pc:grpChg>
      </pc:sldChg>
      <pc:sldChg chg="delSp modSp mod modNotes">
        <pc:chgData name="Nadia Ellis" userId="a6962279-43d5-42bf-8862-cc183bf341ef" providerId="ADAL" clId="{3803506B-57FB-43D0-BA6E-A24AFA30601B}" dt="2026-05-20T18:43:31.125" v="4112" actId="207"/>
        <pc:sldMkLst>
          <pc:docMk/>
          <pc:sldMk cId="0" sldId="262"/>
        </pc:sldMkLst>
        <pc:spChg chg="mod">
          <ac:chgData name="Nadia Ellis" userId="a6962279-43d5-42bf-8862-cc183bf341ef" providerId="ADAL" clId="{3803506B-57FB-43D0-BA6E-A24AFA30601B}" dt="2026-05-20T18:43:31.125" v="4112" actId="207"/>
          <ac:spMkLst>
            <pc:docMk/>
            <pc:sldMk cId="0" sldId="262"/>
            <ac:spMk id="4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8:52:38.585" v="3013" actId="478"/>
          <ac:spMkLst>
            <pc:docMk/>
            <pc:sldMk cId="0" sldId="262"/>
            <ac:spMk id="5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2"/>
            <ac:grpSpMk id="2" creationId="{00000000-0000-0000-0000-000000000000}"/>
          </ac:grpSpMkLst>
        </pc:grpChg>
      </pc:sldChg>
      <pc:sldChg chg="modSp mod modNotes">
        <pc:chgData name="Nadia Ellis" userId="a6962279-43d5-42bf-8862-cc183bf341ef" providerId="ADAL" clId="{3803506B-57FB-43D0-BA6E-A24AFA30601B}" dt="2026-05-20T18:44:14.976" v="4117" actId="207"/>
        <pc:sldMkLst>
          <pc:docMk/>
          <pc:sldMk cId="0" sldId="265"/>
        </pc:sldMkLst>
        <pc:spChg chg="mod">
          <ac:chgData name="Nadia Ellis" userId="a6962279-43d5-42bf-8862-cc183bf341ef" providerId="ADAL" clId="{3803506B-57FB-43D0-BA6E-A24AFA30601B}" dt="2026-05-20T18:44:14.976" v="4117" actId="207"/>
          <ac:spMkLst>
            <pc:docMk/>
            <pc:sldMk cId="0" sldId="265"/>
            <ac:spMk id="8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5:45:59.813" v="2646" actId="20577"/>
          <ac:spMkLst>
            <pc:docMk/>
            <pc:sldMk cId="0" sldId="265"/>
            <ac:spMk id="17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5:45:56.461" v="2645" actId="20577"/>
          <ac:spMkLst>
            <pc:docMk/>
            <pc:sldMk cId="0" sldId="265"/>
            <ac:spMk id="24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5:45:47.753" v="2640" actId="20577"/>
          <ac:spMkLst>
            <pc:docMk/>
            <pc:sldMk cId="0" sldId="265"/>
            <ac:spMk id="31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5:47:26.240" v="2826" actId="313"/>
          <ac:spMkLst>
            <pc:docMk/>
            <pc:sldMk cId="0" sldId="265"/>
            <ac:spMk id="38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5:47:23.147" v="2825" actId="20577"/>
          <ac:spMkLst>
            <pc:docMk/>
            <pc:sldMk cId="0" sldId="265"/>
            <ac:spMk id="45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5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5"/>
            <ac:grpSpMk id="6" creationId="{00000000-0000-0000-0000-000000000000}"/>
          </ac:grpSpMkLst>
        </pc:grpChg>
      </pc:sldChg>
      <pc:sldChg chg="addSp delSp modSp del mod">
        <pc:chgData name="Nadia Ellis" userId="a6962279-43d5-42bf-8862-cc183bf341ef" providerId="ADAL" clId="{3803506B-57FB-43D0-BA6E-A24AFA30601B}" dt="2026-05-20T02:32:58.689" v="1164"/>
        <pc:sldMkLst>
          <pc:docMk/>
          <pc:sldMk cId="0" sldId="266"/>
        </pc:sldMkLst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25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30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31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36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37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38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43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02:19:19.774" v="922" actId="478"/>
          <ac:spMkLst>
            <pc:docMk/>
            <pc:sldMk cId="0" sldId="266"/>
            <ac:spMk id="50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02:32:44.526" v="1066"/>
          <ac:spMkLst>
            <pc:docMk/>
            <pc:sldMk cId="0" sldId="266"/>
            <ac:spMk id="71" creationId="{9F902773-4D81-494F-8113-709F481EB8AB}"/>
          </ac:spMkLst>
        </pc:spChg>
        <pc:spChg chg="add mod">
          <ac:chgData name="Nadia Ellis" userId="a6962279-43d5-42bf-8862-cc183bf341ef" providerId="ADAL" clId="{3803506B-57FB-43D0-BA6E-A24AFA30601B}" dt="2026-05-20T02:32:44.527" v="1071"/>
          <ac:spMkLst>
            <pc:docMk/>
            <pc:sldMk cId="0" sldId="266"/>
            <ac:spMk id="72" creationId="{210C095E-189E-4489-83CD-A5D577998979}"/>
          </ac:spMkLst>
        </pc:spChg>
        <pc:picChg chg="add mod">
          <ac:chgData name="Nadia Ellis" userId="a6962279-43d5-42bf-8862-cc183bf341ef" providerId="ADAL" clId="{3803506B-57FB-43D0-BA6E-A24AFA30601B}" dt="2026-05-20T02:32:44.525" v="1062"/>
          <ac:picMkLst>
            <pc:docMk/>
            <pc:sldMk cId="0" sldId="266"/>
            <ac:picMk id="52" creationId="{25CE41C2-6586-B1A5-1319-F2B54FEBB405}"/>
          </ac:picMkLst>
        </pc:picChg>
        <pc:picChg chg="add del mod">
          <ac:chgData name="Nadia Ellis" userId="a6962279-43d5-42bf-8862-cc183bf341ef" providerId="ADAL" clId="{3803506B-57FB-43D0-BA6E-A24AFA30601B}" dt="2026-05-20T02:27:35.359" v="945"/>
          <ac:picMkLst>
            <pc:docMk/>
            <pc:sldMk cId="0" sldId="266"/>
            <ac:picMk id="54" creationId="{ECAEA7D5-487A-550C-68FA-CC40295826B2}"/>
          </ac:picMkLst>
        </pc:picChg>
        <pc:picChg chg="add del mod">
          <ac:chgData name="Nadia Ellis" userId="a6962279-43d5-42bf-8862-cc183bf341ef" providerId="ADAL" clId="{3803506B-57FB-43D0-BA6E-A24AFA30601B}" dt="2026-05-20T02:27:35.360" v="946"/>
          <ac:picMkLst>
            <pc:docMk/>
            <pc:sldMk cId="0" sldId="266"/>
            <ac:picMk id="56" creationId="{6D18EAD8-B3DC-F5A0-3DD9-6735DD615872}"/>
          </ac:picMkLst>
        </pc:picChg>
        <pc:picChg chg="add del mod">
          <ac:chgData name="Nadia Ellis" userId="a6962279-43d5-42bf-8862-cc183bf341ef" providerId="ADAL" clId="{3803506B-57FB-43D0-BA6E-A24AFA30601B}" dt="2026-05-20T02:27:35.361" v="947"/>
          <ac:picMkLst>
            <pc:docMk/>
            <pc:sldMk cId="0" sldId="266"/>
            <ac:picMk id="58" creationId="{F5702CBC-C3AC-D462-1D14-95B727C9B9F8}"/>
          </ac:picMkLst>
        </pc:picChg>
        <pc:picChg chg="add del mod">
          <ac:chgData name="Nadia Ellis" userId="a6962279-43d5-42bf-8862-cc183bf341ef" providerId="ADAL" clId="{3803506B-57FB-43D0-BA6E-A24AFA30601B}" dt="2026-05-20T02:27:35.362" v="948"/>
          <ac:picMkLst>
            <pc:docMk/>
            <pc:sldMk cId="0" sldId="266"/>
            <ac:picMk id="60" creationId="{976745A7-BF04-79D2-B80C-CD630058D031}"/>
          </ac:picMkLst>
        </pc:picChg>
        <pc:picChg chg="add del mod">
          <ac:chgData name="Nadia Ellis" userId="a6962279-43d5-42bf-8862-cc183bf341ef" providerId="ADAL" clId="{3803506B-57FB-43D0-BA6E-A24AFA30601B}" dt="2026-05-20T02:27:35.363" v="949"/>
          <ac:picMkLst>
            <pc:docMk/>
            <pc:sldMk cId="0" sldId="266"/>
            <ac:picMk id="62" creationId="{C053A284-F9C0-C991-767C-60615EE46267}"/>
          </ac:picMkLst>
        </pc:picChg>
        <pc:picChg chg="add del mod">
          <ac:chgData name="Nadia Ellis" userId="a6962279-43d5-42bf-8862-cc183bf341ef" providerId="ADAL" clId="{3803506B-57FB-43D0-BA6E-A24AFA30601B}" dt="2026-05-20T02:27:35.363" v="950"/>
          <ac:picMkLst>
            <pc:docMk/>
            <pc:sldMk cId="0" sldId="266"/>
            <ac:picMk id="64" creationId="{7CAADB1D-44C6-1CD2-0273-D003B696F7DA}"/>
          </ac:picMkLst>
        </pc:picChg>
        <pc:picChg chg="add del mod">
          <ac:chgData name="Nadia Ellis" userId="a6962279-43d5-42bf-8862-cc183bf341ef" providerId="ADAL" clId="{3803506B-57FB-43D0-BA6E-A24AFA30601B}" dt="2026-05-20T02:27:35.364" v="951"/>
          <ac:picMkLst>
            <pc:docMk/>
            <pc:sldMk cId="0" sldId="266"/>
            <ac:picMk id="66" creationId="{01872A29-42A6-E6AA-97FD-2BF979B21EA9}"/>
          </ac:picMkLst>
        </pc:picChg>
        <pc:picChg chg="add del mod">
          <ac:chgData name="Nadia Ellis" userId="a6962279-43d5-42bf-8862-cc183bf341ef" providerId="ADAL" clId="{3803506B-57FB-43D0-BA6E-A24AFA30601B}" dt="2026-05-20T02:27:35.365" v="952"/>
          <ac:picMkLst>
            <pc:docMk/>
            <pc:sldMk cId="0" sldId="266"/>
            <ac:picMk id="68" creationId="{E651AF36-847B-5EB1-0166-E92DF3425F64}"/>
          </ac:picMkLst>
        </pc:picChg>
        <pc:picChg chg="add del mod">
          <ac:chgData name="Nadia Ellis" userId="a6962279-43d5-42bf-8862-cc183bf341ef" providerId="ADAL" clId="{3803506B-57FB-43D0-BA6E-A24AFA30601B}" dt="2026-05-20T02:27:35.366" v="953"/>
          <ac:picMkLst>
            <pc:docMk/>
            <pc:sldMk cId="0" sldId="266"/>
            <ac:picMk id="70" creationId="{8F5873DC-6582-35A3-D8E6-72D018039490}"/>
          </ac:picMkLst>
        </pc:picChg>
      </pc:sldChg>
      <pc:sldChg chg="modSp mod ord modNotes">
        <pc:chgData name="Nadia Ellis" userId="a6962279-43d5-42bf-8862-cc183bf341ef" providerId="ADAL" clId="{3803506B-57FB-43D0-BA6E-A24AFA30601B}" dt="2026-05-20T19:04:13.658" v="4571" actId="114"/>
        <pc:sldMkLst>
          <pc:docMk/>
          <pc:sldMk cId="0" sldId="267"/>
        </pc:sldMkLst>
        <pc:spChg chg="mod">
          <ac:chgData name="Nadia Ellis" userId="a6962279-43d5-42bf-8862-cc183bf341ef" providerId="ADAL" clId="{3803506B-57FB-43D0-BA6E-A24AFA30601B}" dt="2026-05-20T19:04:13.658" v="4571" actId="114"/>
          <ac:spMkLst>
            <pc:docMk/>
            <pc:sldMk cId="0" sldId="267"/>
            <ac:spMk id="6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7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68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8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69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69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0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1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2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2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34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0"/>
            <ac:grpSpMk id="4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1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1"/>
            <ac:grpSpMk id="2" creationId="{00000000-0000-0000-0000-000000000000}"/>
          </ac:grpSpMkLst>
        </pc:grpChg>
      </pc:sldChg>
      <pc:sldChg chg="modSp mod modNotes">
        <pc:chgData name="Nadia Ellis" userId="a6962279-43d5-42bf-8862-cc183bf341ef" providerId="ADAL" clId="{3803506B-57FB-43D0-BA6E-A24AFA30601B}" dt="2026-05-20T10:27:48.404" v="3317" actId="26606"/>
        <pc:sldMkLst>
          <pc:docMk/>
          <pc:sldMk cId="0" sldId="273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3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4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4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5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5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5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5"/>
            <ac:grpSpMk id="11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6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14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23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3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6"/>
            <ac:grpSpMk id="41" creationId="{00000000-0000-0000-0000-000000000000}"/>
          </ac:grpSpMkLst>
        </pc:grpChg>
      </pc:sldChg>
      <pc:sldChg chg="modSp mod ord">
        <pc:chgData name="Nadia Ellis" userId="a6962279-43d5-42bf-8862-cc183bf341ef" providerId="ADAL" clId="{3803506B-57FB-43D0-BA6E-A24AFA30601B}" dt="2026-05-20T19:02:49.089" v="4512"/>
        <pc:sldMkLst>
          <pc:docMk/>
          <pc:sldMk cId="0" sldId="277"/>
        </pc:sldMkLst>
        <pc:spChg chg="mod">
          <ac:chgData name="Nadia Ellis" userId="a6962279-43d5-42bf-8862-cc183bf341ef" providerId="ADAL" clId="{3803506B-57FB-43D0-BA6E-A24AFA30601B}" dt="2026-05-20T18:56:47.759" v="4455" actId="207"/>
          <ac:spMkLst>
            <pc:docMk/>
            <pc:sldMk cId="0" sldId="277"/>
            <ac:spMk id="25" creationId="{FE49B6DC-45E4-9739-1BEB-EC105B9E1C1E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7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7"/>
            <ac:grpSpMk id="6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8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1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13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2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3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4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8"/>
            <ac:grpSpMk id="58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79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9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9"/>
            <ac:grpSpMk id="1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79"/>
            <ac:grpSpMk id="15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80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14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2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3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0"/>
            <ac:grpSpMk id="38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81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1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1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24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3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1"/>
            <ac:grpSpMk id="36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82"/>
        </pc:sldMkLst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6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12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18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24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2"/>
            <ac:grpSpMk id="30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83"/>
        </pc:sldMkLst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83"/>
            <ac:spMk id="5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3"/>
            <ac:grpSpMk id="2" creationId="{00000000-0000-0000-0000-000000000000}"/>
          </ac:grpSpMkLst>
        </pc:grpChg>
      </pc:sldChg>
      <pc:sldChg chg="modSp mod">
        <pc:chgData name="Nadia Ellis" userId="a6962279-43d5-42bf-8862-cc183bf341ef" providerId="ADAL" clId="{3803506B-57FB-43D0-BA6E-A24AFA30601B}" dt="2026-05-20T10:05:06.870" v="3315" actId="26606"/>
        <pc:sldMkLst>
          <pc:docMk/>
          <pc:sldMk cId="0" sldId="284"/>
        </pc:sldMkLst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0" sldId="284"/>
            <ac:spMk id="14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0" sldId="284"/>
            <ac:grpSpMk id="2" creationId="{00000000-0000-0000-0000-000000000000}"/>
          </ac:grpSpMkLst>
        </pc:grpChg>
      </pc:sldChg>
      <pc:sldChg chg="delSp modSp del mod modNotes">
        <pc:chgData name="Nadia Ellis" userId="a6962279-43d5-42bf-8862-cc183bf341ef" providerId="ADAL" clId="{3803506B-57FB-43D0-BA6E-A24AFA30601B}" dt="2026-05-20T10:55:17.759" v="4035" actId="47"/>
        <pc:sldMkLst>
          <pc:docMk/>
          <pc:sldMk cId="2177649298" sldId="285"/>
        </pc:sldMkLst>
        <pc:spChg chg="mod">
          <ac:chgData name="Nadia Ellis" userId="a6962279-43d5-42bf-8862-cc183bf341ef" providerId="ADAL" clId="{3803506B-57FB-43D0-BA6E-A24AFA30601B}" dt="2026-05-20T08:52:25.897" v="3011" actId="113"/>
          <ac:spMkLst>
            <pc:docMk/>
            <pc:sldMk cId="2177649298" sldId="285"/>
            <ac:spMk id="6" creationId="{00000000-0000-0000-0000-000000000000}"/>
          </ac:spMkLst>
        </pc:spChg>
        <pc:spChg chg="mod topLvl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2177649298" sldId="285"/>
            <ac:spMk id="8" creationId="{00000000-0000-0000-0000-000000000000}"/>
          </ac:spMkLst>
        </pc:spChg>
        <pc:spChg chg="del topLvl">
          <ac:chgData name="Nadia Ellis" userId="a6962279-43d5-42bf-8862-cc183bf341ef" providerId="ADAL" clId="{3803506B-57FB-43D0-BA6E-A24AFA30601B}" dt="2026-05-20T08:52:32.353" v="3012" actId="478"/>
          <ac:spMkLst>
            <pc:docMk/>
            <pc:sldMk cId="2177649298" sldId="285"/>
            <ac:spMk id="9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49:25.428" v="3685" actId="21"/>
          <ac:spMkLst>
            <pc:docMk/>
            <pc:sldMk cId="2177649298" sldId="285"/>
            <ac:spMk id="14" creationId="{00000000-0000-0000-0000-000000000000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2177649298" sldId="285"/>
            <ac:grpSpMk id="2" creationId="{00000000-0000-0000-0000-000000000000}"/>
          </ac:grpSpMkLst>
        </pc:grpChg>
        <pc:grpChg chg="del">
          <ac:chgData name="Nadia Ellis" userId="a6962279-43d5-42bf-8862-cc183bf341ef" providerId="ADAL" clId="{3803506B-57FB-43D0-BA6E-A24AFA30601B}" dt="2026-05-20T08:52:32.353" v="3012" actId="478"/>
          <ac:grpSpMkLst>
            <pc:docMk/>
            <pc:sldMk cId="2177649298" sldId="285"/>
            <ac:grpSpMk id="7" creationId="{00000000-0000-0000-0000-000000000000}"/>
          </ac:grpSpMkLst>
        </pc:grpChg>
      </pc:sldChg>
      <pc:sldChg chg="modSp del mod">
        <pc:chgData name="Nadia Ellis" userId="a6962279-43d5-42bf-8862-cc183bf341ef" providerId="ADAL" clId="{3803506B-57FB-43D0-BA6E-A24AFA30601B}" dt="2026-05-20T05:47:32.826" v="2827" actId="2696"/>
        <pc:sldMkLst>
          <pc:docMk/>
          <pc:sldMk cId="1056119091" sldId="286"/>
        </pc:sldMkLst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27" creationId="{AB80C4F4-3204-869E-33B0-FC56DAD6FA9B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29" creationId="{235096D6-B540-CFBC-EFBB-C1F7C382CC8B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0" creationId="{0DF8C953-ECC4-061D-081B-3577661D5A3D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1" creationId="{B92EF04F-8D9A-3660-60C4-2016F640D8E3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5" creationId="{315ADDC2-A6EC-5604-46ED-8065B82B3D74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6" creationId="{0D57EF0D-E932-10C0-AD43-715ABB7A3811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8" creationId="{8189229F-34F7-578F-DE8C-6C1D374CBF30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39" creationId="{B9BA27C7-BFFD-9A42-2DBF-8F2775ED605F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44" creationId="{40924469-D8DE-4080-64F2-B7727707E7B7}"/>
          </ac:spMkLst>
        </pc:spChg>
        <pc:spChg chg="mod">
          <ac:chgData name="Nadia Ellis" userId="a6962279-43d5-42bf-8862-cc183bf341ef" providerId="ADAL" clId="{3803506B-57FB-43D0-BA6E-A24AFA30601B}" dt="2026-05-20T05:43:05.717" v="2414" actId="255"/>
          <ac:spMkLst>
            <pc:docMk/>
            <pc:sldMk cId="1056119091" sldId="286"/>
            <ac:spMk id="46" creationId="{F992641B-2428-1B09-FBD6-9EBD20345F19}"/>
          </ac:spMkLst>
        </pc:spChg>
      </pc:sldChg>
      <pc:sldChg chg="addSp delSp modSp mod ord modNotes modNotesTx">
        <pc:chgData name="Nadia Ellis" userId="a6962279-43d5-42bf-8862-cc183bf341ef" providerId="ADAL" clId="{3803506B-57FB-43D0-BA6E-A24AFA30601B}" dt="2026-05-20T18:43:49.904" v="4115" actId="207"/>
        <pc:sldMkLst>
          <pc:docMk/>
          <pc:sldMk cId="2443204318" sldId="287"/>
        </pc:sldMkLst>
        <pc:spChg chg="mod">
          <ac:chgData name="Nadia Ellis" userId="a6962279-43d5-42bf-8862-cc183bf341ef" providerId="ADAL" clId="{3803506B-57FB-43D0-BA6E-A24AFA30601B}" dt="2026-05-20T18:43:49.904" v="4115" actId="207"/>
          <ac:spMkLst>
            <pc:docMk/>
            <pc:sldMk cId="2443204318" sldId="287"/>
            <ac:spMk id="2" creationId="{00000000-0000-0000-0000-000000000000}"/>
          </ac:spMkLst>
        </pc:spChg>
        <pc:spChg chg="add del mod">
          <ac:chgData name="Nadia Ellis" userId="a6962279-43d5-42bf-8862-cc183bf341ef" providerId="ADAL" clId="{3803506B-57FB-43D0-BA6E-A24AFA30601B}" dt="2026-05-20T18:43:47.228" v="4114" actId="478"/>
          <ac:spMkLst>
            <pc:docMk/>
            <pc:sldMk cId="2443204318" sldId="287"/>
            <ac:spMk id="3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29:19.525" v="3327" actId="478"/>
          <ac:spMkLst>
            <pc:docMk/>
            <pc:sldMk cId="2443204318" sldId="287"/>
            <ac:spMk id="4" creationId="{00000000-0000-0000-0000-000000000000}"/>
          </ac:spMkLst>
        </pc:spChg>
        <pc:spChg chg="add del">
          <ac:chgData name="Nadia Ellis" userId="a6962279-43d5-42bf-8862-cc183bf341ef" providerId="ADAL" clId="{3803506B-57FB-43D0-BA6E-A24AFA30601B}" dt="2026-05-20T10:33:32.033" v="3369" actId="478"/>
          <ac:spMkLst>
            <pc:docMk/>
            <pc:sldMk cId="2443204318" sldId="287"/>
            <ac:spMk id="5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37:21.889" v="3422" actId="1076"/>
          <ac:spMkLst>
            <pc:docMk/>
            <pc:sldMk cId="2443204318" sldId="287"/>
            <ac:spMk id="6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43:29.104" v="3472" actId="1076"/>
          <ac:spMkLst>
            <pc:docMk/>
            <pc:sldMk cId="2443204318" sldId="287"/>
            <ac:spMk id="7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32:06.806" v="3335" actId="478"/>
          <ac:spMkLst>
            <pc:docMk/>
            <pc:sldMk cId="2443204318" sldId="287"/>
            <ac:spMk id="8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33:17.093" v="3368" actId="478"/>
          <ac:spMkLst>
            <pc:docMk/>
            <pc:sldMk cId="2443204318" sldId="287"/>
            <ac:spMk id="9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29:21.032" v="3328" actId="478"/>
          <ac:spMkLst>
            <pc:docMk/>
            <pc:sldMk cId="2443204318" sldId="287"/>
            <ac:spMk id="10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10:33:37.726" v="3371" actId="6549"/>
          <ac:spMkLst>
            <pc:docMk/>
            <pc:sldMk cId="2443204318" sldId="287"/>
            <ac:spMk id="11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37:29.298" v="3423" actId="1076"/>
          <ac:spMkLst>
            <pc:docMk/>
            <pc:sldMk cId="2443204318" sldId="287"/>
            <ac:spMk id="12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37:29.298" v="3423" actId="1076"/>
          <ac:spMkLst>
            <pc:docMk/>
            <pc:sldMk cId="2443204318" sldId="287"/>
            <ac:spMk id="13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32:10.184" v="3336" actId="478"/>
          <ac:spMkLst>
            <pc:docMk/>
            <pc:sldMk cId="2443204318" sldId="287"/>
            <ac:spMk id="14" creationId="{00000000-0000-0000-0000-000000000000}"/>
          </ac:spMkLst>
        </pc:spChg>
        <pc:spChg chg="del mod">
          <ac:chgData name="Nadia Ellis" userId="a6962279-43d5-42bf-8862-cc183bf341ef" providerId="ADAL" clId="{3803506B-57FB-43D0-BA6E-A24AFA30601B}" dt="2026-05-20T10:33:08.633" v="3365" actId="478"/>
          <ac:spMkLst>
            <pc:docMk/>
            <pc:sldMk cId="2443204318" sldId="287"/>
            <ac:spMk id="15" creationId="{00000000-0000-0000-0000-000000000000}"/>
          </ac:spMkLst>
        </pc:spChg>
        <pc:spChg chg="add del">
          <ac:chgData name="Nadia Ellis" userId="a6962279-43d5-42bf-8862-cc183bf341ef" providerId="ADAL" clId="{3803506B-57FB-43D0-BA6E-A24AFA30601B}" dt="2026-05-20T10:29:21.864" v="3329" actId="478"/>
          <ac:spMkLst>
            <pc:docMk/>
            <pc:sldMk cId="2443204318" sldId="287"/>
            <ac:spMk id="16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33:41.147" v="3372" actId="6549"/>
          <ac:spMkLst>
            <pc:docMk/>
            <pc:sldMk cId="2443204318" sldId="287"/>
            <ac:spMk id="17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10:42:21.165" v="3457" actId="1076"/>
          <ac:spMkLst>
            <pc:docMk/>
            <pc:sldMk cId="2443204318" sldId="287"/>
            <ac:spMk id="18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10:37:33.438" v="3424" actId="1076"/>
          <ac:spMkLst>
            <pc:docMk/>
            <pc:sldMk cId="2443204318" sldId="287"/>
            <ac:spMk id="19" creationId="{00000000-0000-0000-0000-000000000000}"/>
          </ac:spMkLst>
        </pc:spChg>
        <pc:spChg chg="del mod">
          <ac:chgData name="Nadia Ellis" userId="a6962279-43d5-42bf-8862-cc183bf341ef" providerId="ADAL" clId="{3803506B-57FB-43D0-BA6E-A24AFA30601B}" dt="2026-05-20T10:32:13.398" v="3337" actId="478"/>
          <ac:spMkLst>
            <pc:docMk/>
            <pc:sldMk cId="2443204318" sldId="287"/>
            <ac:spMk id="20" creationId="{00000000-0000-0000-0000-000000000000}"/>
          </ac:spMkLst>
        </pc:spChg>
        <pc:spChg chg="del mod">
          <ac:chgData name="Nadia Ellis" userId="a6962279-43d5-42bf-8862-cc183bf341ef" providerId="ADAL" clId="{3803506B-57FB-43D0-BA6E-A24AFA30601B}" dt="2026-05-20T10:33:14.348" v="3367" actId="478"/>
          <ac:spMkLst>
            <pc:docMk/>
            <pc:sldMk cId="2443204318" sldId="287"/>
            <ac:spMk id="21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29:25.240" v="3330" actId="478"/>
          <ac:spMkLst>
            <pc:docMk/>
            <pc:sldMk cId="2443204318" sldId="287"/>
            <ac:spMk id="22" creationId="{00000000-0000-0000-0000-000000000000}"/>
          </ac:spMkLst>
        </pc:spChg>
        <pc:spChg chg="del">
          <ac:chgData name="Nadia Ellis" userId="a6962279-43d5-42bf-8862-cc183bf341ef" providerId="ADAL" clId="{3803506B-57FB-43D0-BA6E-A24AFA30601B}" dt="2026-05-20T10:29:26.522" v="3331" actId="478"/>
          <ac:spMkLst>
            <pc:docMk/>
            <pc:sldMk cId="2443204318" sldId="287"/>
            <ac:spMk id="23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10:31:58.598" v="3333" actId="6549"/>
          <ac:spMkLst>
            <pc:docMk/>
            <pc:sldMk cId="2443204318" sldId="287"/>
            <ac:spMk id="24" creationId="{00000000-0000-0000-0000-000000000000}"/>
          </ac:spMkLst>
        </pc:spChg>
        <pc:spChg chg="add mod">
          <ac:chgData name="Nadia Ellis" userId="a6962279-43d5-42bf-8862-cc183bf341ef" providerId="ADAL" clId="{3803506B-57FB-43D0-BA6E-A24AFA30601B}" dt="2026-05-20T10:32:00.911" v="3334" actId="6549"/>
          <ac:spMkLst>
            <pc:docMk/>
            <pc:sldMk cId="2443204318" sldId="287"/>
            <ac:spMk id="25" creationId="{00000000-0000-0000-0000-000000000000}"/>
          </ac:spMkLst>
        </pc:spChg>
        <pc:spChg chg="add del">
          <ac:chgData name="Nadia Ellis" userId="a6962279-43d5-42bf-8862-cc183bf341ef" providerId="ADAL" clId="{3803506B-57FB-43D0-BA6E-A24AFA30601B}" dt="2026-05-20T10:28:55.812" v="3326" actId="478"/>
          <ac:spMkLst>
            <pc:docMk/>
            <pc:sldMk cId="2443204318" sldId="287"/>
            <ac:spMk id="26" creationId="{00000000-0000-0000-0000-000000000000}"/>
          </ac:spMkLst>
        </pc:spChg>
        <pc:spChg chg="del mod">
          <ac:chgData name="Nadia Ellis" userId="a6962279-43d5-42bf-8862-cc183bf341ef" providerId="ADAL" clId="{3803506B-57FB-43D0-BA6E-A24AFA30601B}" dt="2026-05-20T10:28:52.504" v="3325" actId="478"/>
          <ac:spMkLst>
            <pc:docMk/>
            <pc:sldMk cId="2443204318" sldId="287"/>
            <ac:spMk id="27" creationId="{00000000-0000-0000-0000-000000000000}"/>
          </ac:spMkLst>
        </pc:spChg>
        <pc:spChg chg="del mod">
          <ac:chgData name="Nadia Ellis" userId="a6962279-43d5-42bf-8862-cc183bf341ef" providerId="ADAL" clId="{3803506B-57FB-43D0-BA6E-A24AFA30601B}" dt="2026-05-20T10:28:50.548" v="3323" actId="478"/>
          <ac:spMkLst>
            <pc:docMk/>
            <pc:sldMk cId="2443204318" sldId="287"/>
            <ac:spMk id="28" creationId="{00000000-0000-0000-0000-000000000000}"/>
          </ac:spMkLst>
        </pc:spChg>
        <pc:spChg chg="mod">
          <ac:chgData name="Nadia Ellis" userId="a6962279-43d5-42bf-8862-cc183bf341ef" providerId="ADAL" clId="{3803506B-57FB-43D0-BA6E-A24AFA30601B}" dt="2026-05-20T09:48:41.568" v="3271" actId="164"/>
          <ac:spMkLst>
            <pc:docMk/>
            <pc:sldMk cId="2443204318" sldId="287"/>
            <ac:spMk id="29" creationId="{7F984308-C7D2-CAB0-6824-4BDDE5BFEDCF}"/>
          </ac:spMkLst>
        </pc:spChg>
        <pc:spChg chg="del mod">
          <ac:chgData name="Nadia Ellis" userId="a6962279-43d5-42bf-8862-cc183bf341ef" providerId="ADAL" clId="{3803506B-57FB-43D0-BA6E-A24AFA30601B}" dt="2026-05-20T08:51:15.920" v="2916"/>
          <ac:spMkLst>
            <pc:docMk/>
            <pc:sldMk cId="2443204318" sldId="287"/>
            <ac:spMk id="30" creationId="{A25376D7-C1C9-82D3-6721-79F260044377}"/>
          </ac:spMkLst>
        </pc:spChg>
        <pc:spChg chg="mod">
          <ac:chgData name="Nadia Ellis" userId="a6962279-43d5-42bf-8862-cc183bf341ef" providerId="ADAL" clId="{3803506B-57FB-43D0-BA6E-A24AFA30601B}" dt="2026-05-20T09:43:55.410" v="3192" actId="1076"/>
          <ac:spMkLst>
            <pc:docMk/>
            <pc:sldMk cId="2443204318" sldId="287"/>
            <ac:spMk id="31" creationId="{3979545E-6579-A7E4-6518-9EF6016BBDC5}"/>
          </ac:spMkLst>
        </pc:spChg>
        <pc:spChg chg="mod">
          <ac:chgData name="Nadia Ellis" userId="a6962279-43d5-42bf-8862-cc183bf341ef" providerId="ADAL" clId="{3803506B-57FB-43D0-BA6E-A24AFA30601B}" dt="2026-05-20T09:43:55.410" v="3192" actId="1076"/>
          <ac:spMkLst>
            <pc:docMk/>
            <pc:sldMk cId="2443204318" sldId="287"/>
            <ac:spMk id="32" creationId="{A64A3917-20E5-D7B3-D131-65FEADEF47E1}"/>
          </ac:spMkLst>
        </pc:spChg>
        <pc:spChg chg="mod">
          <ac:chgData name="Nadia Ellis" userId="a6962279-43d5-42bf-8862-cc183bf341ef" providerId="ADAL" clId="{3803506B-57FB-43D0-BA6E-A24AFA30601B}" dt="2026-05-20T09:48:41.568" v="3271" actId="164"/>
          <ac:spMkLst>
            <pc:docMk/>
            <pc:sldMk cId="2443204318" sldId="287"/>
            <ac:spMk id="33" creationId="{E0A4D64E-BEE0-3642-46CA-BEAF5B65DC15}"/>
          </ac:spMkLst>
        </pc:spChg>
        <pc:spChg chg="add mod">
          <ac:chgData name="Nadia Ellis" userId="a6962279-43d5-42bf-8862-cc183bf341ef" providerId="ADAL" clId="{3803506B-57FB-43D0-BA6E-A24AFA30601B}" dt="2026-05-20T09:49:03.965" v="3272" actId="2711"/>
          <ac:spMkLst>
            <pc:docMk/>
            <pc:sldMk cId="2443204318" sldId="287"/>
            <ac:spMk id="34" creationId="{A19D5697-14B1-B84A-1858-C77C11328FE7}"/>
          </ac:spMkLst>
        </pc:spChg>
        <pc:spChg chg="mod">
          <ac:chgData name="Nadia Ellis" userId="a6962279-43d5-42bf-8862-cc183bf341ef" providerId="ADAL" clId="{3803506B-57FB-43D0-BA6E-A24AFA30601B}" dt="2026-05-20T09:48:41.568" v="3271" actId="164"/>
          <ac:spMkLst>
            <pc:docMk/>
            <pc:sldMk cId="2443204318" sldId="287"/>
            <ac:spMk id="35" creationId="{3CD0570B-58D5-3556-6432-E3CDF438E6BC}"/>
          </ac:spMkLst>
        </pc:spChg>
        <pc:spChg chg="mod">
          <ac:chgData name="Nadia Ellis" userId="a6962279-43d5-42bf-8862-cc183bf341ef" providerId="ADAL" clId="{3803506B-57FB-43D0-BA6E-A24AFA30601B}" dt="2026-05-20T09:48:41.568" v="3271" actId="164"/>
          <ac:spMkLst>
            <pc:docMk/>
            <pc:sldMk cId="2443204318" sldId="287"/>
            <ac:spMk id="36" creationId="{2A027467-D092-58D7-041D-A40E30F709B6}"/>
          </ac:spMkLst>
        </pc:spChg>
        <pc:spChg chg="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37" creationId="{B159CF79-3E9E-8F12-1950-AC042E7BA390}"/>
          </ac:spMkLst>
        </pc:spChg>
        <pc:spChg chg="add 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38" creationId="{290EE897-9857-AE55-6CDF-D4558EA3F074}"/>
          </ac:spMkLst>
        </pc:spChg>
        <pc:spChg chg="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42" creationId="{A8BD4ED9-9A95-0F54-BB45-E3FAF59C5124}"/>
          </ac:spMkLst>
        </pc:spChg>
        <pc:spChg chg="mod">
          <ac:chgData name="Nadia Ellis" userId="a6962279-43d5-42bf-8862-cc183bf341ef" providerId="ADAL" clId="{3803506B-57FB-43D0-BA6E-A24AFA30601B}" dt="2026-05-20T09:44:49.425" v="3208" actId="20577"/>
          <ac:spMkLst>
            <pc:docMk/>
            <pc:sldMk cId="2443204318" sldId="287"/>
            <ac:spMk id="43" creationId="{2D742BDE-BF27-353E-DEC2-7D0DFD7BF8FA}"/>
          </ac:spMkLst>
        </pc:spChg>
        <pc:spChg chg="add mod">
          <ac:chgData name="Nadia Ellis" userId="a6962279-43d5-42bf-8862-cc183bf341ef" providerId="ADAL" clId="{3803506B-57FB-43D0-BA6E-A24AFA30601B}" dt="2026-05-20T09:49:03.965" v="3272" actId="2711"/>
          <ac:spMkLst>
            <pc:docMk/>
            <pc:sldMk cId="2443204318" sldId="287"/>
            <ac:spMk id="44" creationId="{6EFE444D-DD6F-7D12-59A6-155F81611810}"/>
          </ac:spMkLst>
        </pc:spChg>
        <pc:spChg chg="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46" creationId="{B0E9CEB9-49EA-02D2-C1ED-16A6D1AD7B68}"/>
          </ac:spMkLst>
        </pc:spChg>
        <pc:spChg chg="mod">
          <ac:chgData name="Nadia Ellis" userId="a6962279-43d5-42bf-8862-cc183bf341ef" providerId="ADAL" clId="{3803506B-57FB-43D0-BA6E-A24AFA30601B}" dt="2026-05-20T09:51:03.828" v="3295" actId="14100"/>
          <ac:spMkLst>
            <pc:docMk/>
            <pc:sldMk cId="2443204318" sldId="287"/>
            <ac:spMk id="47" creationId="{9501F9F3-82E7-C42B-DAC9-7CAC98DE059E}"/>
          </ac:spMkLst>
        </pc:spChg>
        <pc:spChg chg="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48" creationId="{DAA30C33-F5E3-A2A4-16A9-4C3B1BCAE5C4}"/>
          </ac:spMkLst>
        </pc:spChg>
        <pc:spChg chg="add 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49" creationId="{9DF055AE-72A4-60E2-C65D-0CE737974966}"/>
          </ac:spMkLst>
        </pc:spChg>
        <pc:spChg chg="mod">
          <ac:chgData name="Nadia Ellis" userId="a6962279-43d5-42bf-8862-cc183bf341ef" providerId="ADAL" clId="{3803506B-57FB-43D0-BA6E-A24AFA30601B}" dt="2026-05-20T09:44:20.684" v="3196" actId="1076"/>
          <ac:spMkLst>
            <pc:docMk/>
            <pc:sldMk cId="2443204318" sldId="287"/>
            <ac:spMk id="50" creationId="{6C3F1807-ED71-EB42-4EB4-C3E000D4990E}"/>
          </ac:spMkLst>
        </pc:spChg>
        <pc:spChg chg="mod">
          <ac:chgData name="Nadia Ellis" userId="a6962279-43d5-42bf-8862-cc183bf341ef" providerId="ADAL" clId="{3803506B-57FB-43D0-BA6E-A24AFA30601B}" dt="2026-05-20T09:51:05.907" v="3296" actId="14100"/>
          <ac:spMkLst>
            <pc:docMk/>
            <pc:sldMk cId="2443204318" sldId="287"/>
            <ac:spMk id="51" creationId="{957FE35C-5A26-37C0-AAEB-34B9E0E9A670}"/>
          </ac:spMkLst>
        </pc:spChg>
        <pc:spChg chg="mod">
          <ac:chgData name="Nadia Ellis" userId="a6962279-43d5-42bf-8862-cc183bf341ef" providerId="ADAL" clId="{3803506B-57FB-43D0-BA6E-A24AFA30601B}" dt="2026-05-20T09:49:40.696" v="3278" actId="164"/>
          <ac:spMkLst>
            <pc:docMk/>
            <pc:sldMk cId="2443204318" sldId="287"/>
            <ac:spMk id="52" creationId="{DE30ED65-8A8C-8872-42A2-EC808CC5C291}"/>
          </ac:spMkLst>
        </pc:spChg>
        <pc:spChg chg="mod">
          <ac:chgData name="Nadia Ellis" userId="a6962279-43d5-42bf-8862-cc183bf341ef" providerId="ADAL" clId="{3803506B-57FB-43D0-BA6E-A24AFA30601B}" dt="2026-05-20T09:48:41.568" v="3271" actId="164"/>
          <ac:spMkLst>
            <pc:docMk/>
            <pc:sldMk cId="2443204318" sldId="287"/>
            <ac:spMk id="53" creationId="{EE02B7B9-8A22-18E4-BA0B-6B3196DD6EED}"/>
          </ac:spMkLst>
        </pc:spChg>
        <pc:spChg chg="mod">
          <ac:chgData name="Nadia Ellis" userId="a6962279-43d5-42bf-8862-cc183bf341ef" providerId="ADAL" clId="{3803506B-57FB-43D0-BA6E-A24AFA30601B}" dt="2026-05-20T09:50:58.984" v="3294" actId="14100"/>
          <ac:spMkLst>
            <pc:docMk/>
            <pc:sldMk cId="2443204318" sldId="287"/>
            <ac:spMk id="54" creationId="{914DC90A-34ED-5ADC-52AC-7E101F27D715}"/>
          </ac:spMkLst>
        </pc:spChg>
        <pc:spChg chg="add mod">
          <ac:chgData name="Nadia Ellis" userId="a6962279-43d5-42bf-8862-cc183bf341ef" providerId="ADAL" clId="{3803506B-57FB-43D0-BA6E-A24AFA30601B}" dt="2026-05-20T09:49:03.965" v="3272" actId="2711"/>
          <ac:spMkLst>
            <pc:docMk/>
            <pc:sldMk cId="2443204318" sldId="287"/>
            <ac:spMk id="55" creationId="{A4DD0242-5335-9560-5989-5DFFAC3F2CC2}"/>
          </ac:spMkLst>
        </pc:spChg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2443204318" sldId="287"/>
            <ac:spMk id="56" creationId="{0579C89E-15F5-39EF-C7AF-042E664A6435}"/>
          </ac:spMkLst>
        </pc:spChg>
        <pc:spChg chg="mod">
          <ac:chgData name="Nadia Ellis" userId="a6962279-43d5-42bf-8862-cc183bf341ef" providerId="ADAL" clId="{3803506B-57FB-43D0-BA6E-A24AFA30601B}" dt="2026-05-20T09:52:24.626" v="3309" actId="255"/>
          <ac:spMkLst>
            <pc:docMk/>
            <pc:sldMk cId="2443204318" sldId="287"/>
            <ac:spMk id="57" creationId="{7A6227C8-9C63-D948-FA0A-D47B394CD819}"/>
          </ac:spMkLst>
        </pc:spChg>
        <pc:spChg chg="add del mod">
          <ac:chgData name="Nadia Ellis" userId="a6962279-43d5-42bf-8862-cc183bf341ef" providerId="ADAL" clId="{3803506B-57FB-43D0-BA6E-A24AFA30601B}" dt="2026-05-20T10:27:48.404" v="3317" actId="26606"/>
          <ac:spMkLst>
            <pc:docMk/>
            <pc:sldMk cId="2443204318" sldId="287"/>
            <ac:spMk id="58" creationId="{179A3A00-A108-E709-9CA0-AC106E296A29}"/>
          </ac:spMkLst>
        </pc:spChg>
        <pc:spChg chg="add 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2443204318" sldId="287"/>
            <ac:spMk id="59" creationId="{8F7CCF56-9C9B-A0DE-6E11-8E0187479569}"/>
          </ac:spMkLst>
        </pc:spChg>
        <pc:spChg chg="mod">
          <ac:chgData name="Nadia Ellis" userId="a6962279-43d5-42bf-8862-cc183bf341ef" providerId="ADAL" clId="{3803506B-57FB-43D0-BA6E-A24AFA30601B}" dt="2026-05-20T09:45:55.277" v="3234" actId="1076"/>
          <ac:spMkLst>
            <pc:docMk/>
            <pc:sldMk cId="2443204318" sldId="287"/>
            <ac:spMk id="60" creationId="{19AA0042-C297-7F67-9B9F-FC982A683AFE}"/>
          </ac:spMkLst>
        </pc:spChg>
        <pc:spChg chg="mod">
          <ac:chgData name="Nadia Ellis" userId="a6962279-43d5-42bf-8862-cc183bf341ef" providerId="ADAL" clId="{3803506B-57FB-43D0-BA6E-A24AFA30601B}" dt="2026-05-20T09:46:49.638" v="3253" actId="1076"/>
          <ac:spMkLst>
            <pc:docMk/>
            <pc:sldMk cId="2443204318" sldId="287"/>
            <ac:spMk id="61" creationId="{2345A5A5-BD03-A869-187E-C968C472C74A}"/>
          </ac:spMkLst>
        </pc:spChg>
        <pc:spChg chg="mod">
          <ac:chgData name="Nadia Ellis" userId="a6962279-43d5-42bf-8862-cc183bf341ef" providerId="ADAL" clId="{3803506B-57FB-43D0-BA6E-A24AFA30601B}" dt="2026-05-20T09:50:34.096" v="3289" actId="164"/>
          <ac:spMkLst>
            <pc:docMk/>
            <pc:sldMk cId="2443204318" sldId="287"/>
            <ac:spMk id="62" creationId="{36980E85-84F9-D8B4-5BCB-9F289754A637}"/>
          </ac:spMkLst>
        </pc:spChg>
        <pc:spChg chg="mod">
          <ac:chgData name="Nadia Ellis" userId="a6962279-43d5-42bf-8862-cc183bf341ef" providerId="ADAL" clId="{3803506B-57FB-43D0-BA6E-A24AFA30601B}" dt="2026-05-20T09:51:50.226" v="3303" actId="255"/>
          <ac:spMkLst>
            <pc:docMk/>
            <pc:sldMk cId="2443204318" sldId="287"/>
            <ac:spMk id="63" creationId="{D1D8ED53-B0CE-D9DC-C847-52B1825F9E89}"/>
          </ac:spMkLst>
        </pc:spChg>
        <pc:spChg chg="add 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64" creationId="{3C8689E6-2139-707D-68A2-1AF2879E5967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65" creationId="{F0DBA5EB-0F01-1014-7D19-D05D9A9D1604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66" creationId="{994DC440-98AF-2063-F896-65BF9267EF16}"/>
          </ac:spMkLst>
        </pc:spChg>
        <pc:spChg chg="mod">
          <ac:chgData name="Nadia Ellis" userId="a6962279-43d5-42bf-8862-cc183bf341ef" providerId="ADAL" clId="{3803506B-57FB-43D0-BA6E-A24AFA30601B}" dt="2026-05-20T09:51:50.226" v="3303" actId="255"/>
          <ac:spMkLst>
            <pc:docMk/>
            <pc:sldMk cId="2443204318" sldId="287"/>
            <ac:spMk id="67" creationId="{1831819C-796E-90E2-BDE1-A4D47C66F03A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68" creationId="{23C2FDF3-CC72-7CD8-AE02-10406E1914FD}"/>
          </ac:spMkLst>
        </pc:spChg>
        <pc:spChg chg="mod">
          <ac:chgData name="Nadia Ellis" userId="a6962279-43d5-42bf-8862-cc183bf341ef" providerId="ADAL" clId="{3803506B-57FB-43D0-BA6E-A24AFA30601B}" dt="2026-05-20T09:50:19.396" v="3286" actId="1076"/>
          <ac:spMkLst>
            <pc:docMk/>
            <pc:sldMk cId="2443204318" sldId="287"/>
            <ac:spMk id="69" creationId="{732A6949-15CF-5FA1-DA30-A0A883F35FD7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70" creationId="{AE6CAA09-5BD7-04AE-BF35-36F5A0B254D2}"/>
          </ac:spMkLst>
        </pc:spChg>
        <pc:spChg chg="mod">
          <ac:chgData name="Nadia Ellis" userId="a6962279-43d5-42bf-8862-cc183bf341ef" providerId="ADAL" clId="{3803506B-57FB-43D0-BA6E-A24AFA30601B}" dt="2026-05-20T09:51:50.226" v="3303" actId="255"/>
          <ac:spMkLst>
            <pc:docMk/>
            <pc:sldMk cId="2443204318" sldId="287"/>
            <ac:spMk id="71" creationId="{040BF969-3B2E-9843-A7FC-950071F1747D}"/>
          </ac:spMkLst>
        </pc:spChg>
        <pc:spChg chg="mod">
          <ac:chgData name="Nadia Ellis" userId="a6962279-43d5-42bf-8862-cc183bf341ef" providerId="ADAL" clId="{3803506B-57FB-43D0-BA6E-A24AFA30601B}" dt="2026-05-20T09:50:34.096" v="3289" actId="164"/>
          <ac:spMkLst>
            <pc:docMk/>
            <pc:sldMk cId="2443204318" sldId="287"/>
            <ac:spMk id="72" creationId="{78BA29D7-801F-74F9-616F-EC9341D0D20C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73" creationId="{441813FE-CB57-1D24-1083-6BDA451EC052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74" creationId="{A3D8BA1F-3BDC-AC5E-1E58-51702B8333FF}"/>
          </ac:spMkLst>
        </pc:spChg>
        <pc:spChg chg="mod">
          <ac:chgData name="Nadia Ellis" userId="a6962279-43d5-42bf-8862-cc183bf341ef" providerId="ADAL" clId="{3803506B-57FB-43D0-BA6E-A24AFA30601B}" dt="2026-05-20T09:51:50.226" v="3303" actId="255"/>
          <ac:spMkLst>
            <pc:docMk/>
            <pc:sldMk cId="2443204318" sldId="287"/>
            <ac:spMk id="75" creationId="{41BC6A45-A69C-EFE4-EB75-C45BA1148779}"/>
          </ac:spMkLst>
        </pc:spChg>
        <pc:spChg chg="mod">
          <ac:chgData name="Nadia Ellis" userId="a6962279-43d5-42bf-8862-cc183bf341ef" providerId="ADAL" clId="{3803506B-57FB-43D0-BA6E-A24AFA30601B}" dt="2026-05-20T09:50:34.096" v="3289" actId="164"/>
          <ac:spMkLst>
            <pc:docMk/>
            <pc:sldMk cId="2443204318" sldId="287"/>
            <ac:spMk id="76" creationId="{440E34C8-A198-5D40-966F-F98F806532E6}"/>
          </ac:spMkLst>
        </pc:spChg>
        <pc:spChg chg="add 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77" creationId="{55BC35B4-ECB9-DE67-FDB3-DD624A7BA91C}"/>
          </ac:spMkLst>
        </pc:spChg>
        <pc:spChg chg="mod">
          <ac:chgData name="Nadia Ellis" userId="a6962279-43d5-42bf-8862-cc183bf341ef" providerId="ADAL" clId="{3803506B-57FB-43D0-BA6E-A24AFA30601B}" dt="2026-05-20T09:51:50.226" v="3303" actId="255"/>
          <ac:spMkLst>
            <pc:docMk/>
            <pc:sldMk cId="2443204318" sldId="287"/>
            <ac:spMk id="79" creationId="{D0A9A9C4-4CE2-4A00-699D-B3C03BB920FF}"/>
          </ac:spMkLst>
        </pc:spChg>
        <pc:spChg chg="mod">
          <ac:chgData name="Nadia Ellis" userId="a6962279-43d5-42bf-8862-cc183bf341ef" providerId="ADAL" clId="{3803506B-57FB-43D0-BA6E-A24AFA30601B}" dt="2026-05-20T09:50:43.003" v="3290" actId="164"/>
          <ac:spMkLst>
            <pc:docMk/>
            <pc:sldMk cId="2443204318" sldId="287"/>
            <ac:spMk id="80" creationId="{770B3A0A-092C-EF04-3C0E-B1835C3012DA}"/>
          </ac:spMkLst>
        </pc:spChg>
        <pc:spChg chg="del mod">
          <ac:chgData name="Nadia Ellis" userId="a6962279-43d5-42bf-8862-cc183bf341ef" providerId="ADAL" clId="{3803506B-57FB-43D0-BA6E-A24AFA30601B}" dt="2026-05-20T10:27:48.404" v="3317" actId="26606"/>
          <ac:spMkLst>
            <pc:docMk/>
            <pc:sldMk cId="2443204318" sldId="287"/>
            <ac:spMk id="81" creationId="{CDA9F0A5-53C3-B926-89C4-D67A52EA9625}"/>
          </ac:spMkLst>
        </pc:spChg>
        <pc:spChg chg="mod">
          <ac:chgData name="Nadia Ellis" userId="a6962279-43d5-42bf-8862-cc183bf341ef" providerId="ADAL" clId="{3803506B-57FB-43D0-BA6E-A24AFA30601B}" dt="2026-05-20T10:05:06.870" v="3315" actId="26606"/>
          <ac:spMkLst>
            <pc:docMk/>
            <pc:sldMk cId="2443204318" sldId="287"/>
            <ac:spMk id="82" creationId="{D622863E-2ACF-4831-9067-93A25A5C698C}"/>
          </ac:spMkLst>
        </pc:spChg>
        <pc:spChg chg="del mod topLvl replId">
          <ac:chgData name="Nadia Ellis" userId="a6962279-43d5-42bf-8862-cc183bf341ef" providerId="ADAL" clId="{3803506B-57FB-43D0-BA6E-A24AFA30601B}" dt="2026-05-20T10:27:56.976" v="3320" actId="478"/>
          <ac:spMkLst>
            <pc:docMk/>
            <pc:sldMk cId="2443204318" sldId="287"/>
            <ac:spMk id="85" creationId="{00000000-0000-0000-0000-000000000000}"/>
          </ac:spMkLst>
        </pc:spChg>
        <pc:spChg chg="del mod topLvl replId">
          <ac:chgData name="Nadia Ellis" userId="a6962279-43d5-42bf-8862-cc183bf341ef" providerId="ADAL" clId="{3803506B-57FB-43D0-BA6E-A24AFA30601B}" dt="2026-05-20T10:27:59.856" v="3321" actId="478"/>
          <ac:spMkLst>
            <pc:docMk/>
            <pc:sldMk cId="2443204318" sldId="287"/>
            <ac:spMk id="87" creationId="{00000000-0000-0000-0000-000000000000}"/>
          </ac:spMkLst>
        </pc:spChg>
        <pc:spChg chg="mod replId">
          <ac:chgData name="Nadia Ellis" userId="a6962279-43d5-42bf-8862-cc183bf341ef" providerId="ADAL" clId="{3803506B-57FB-43D0-BA6E-A24AFA30601B}" dt="2026-05-20T10:27:48.387" v="3316" actId="26606"/>
          <ac:spMkLst>
            <pc:docMk/>
            <pc:sldMk cId="2443204318" sldId="287"/>
            <ac:spMk id="88" creationId="{9E6BBC60-4C48-F299-7671-047D5D4042B5}"/>
          </ac:spMkLst>
        </pc:spChg>
        <pc:spChg chg="add mod replId">
          <ac:chgData name="Nadia Ellis" userId="a6962279-43d5-42bf-8862-cc183bf341ef" providerId="ADAL" clId="{3803506B-57FB-43D0-BA6E-A24AFA30601B}" dt="2026-05-20T10:27:48.387" v="3316" actId="26606"/>
          <ac:spMkLst>
            <pc:docMk/>
            <pc:sldMk cId="2443204318" sldId="287"/>
            <ac:spMk id="89" creationId="{FB9E7AFD-7293-19A4-1DA7-7CC70EA56D76}"/>
          </ac:spMkLst>
        </pc:spChg>
        <pc:spChg chg="mod replId">
          <ac:chgData name="Nadia Ellis" userId="a6962279-43d5-42bf-8862-cc183bf341ef" providerId="ADAL" clId="{3803506B-57FB-43D0-BA6E-A24AFA30601B}" dt="2026-05-20T10:27:48.387" v="3316" actId="26606"/>
          <ac:spMkLst>
            <pc:docMk/>
            <pc:sldMk cId="2443204318" sldId="287"/>
            <ac:spMk id="90" creationId="{50DE1671-A5A0-725F-D2E0-AA1F4D440786}"/>
          </ac:spMkLst>
        </pc:spChg>
        <pc:spChg chg="mod">
          <ac:chgData name="Nadia Ellis" userId="a6962279-43d5-42bf-8862-cc183bf341ef" providerId="ADAL" clId="{3803506B-57FB-43D0-BA6E-A24AFA30601B}" dt="2026-05-20T10:34:03.516" v="3377"/>
          <ac:spMkLst>
            <pc:docMk/>
            <pc:sldMk cId="2443204318" sldId="287"/>
            <ac:spMk id="92" creationId="{FA0537B7-D0AF-C123-CDB2-74608292922C}"/>
          </ac:spMkLst>
        </pc:spChg>
        <pc:spChg chg="mod">
          <ac:chgData name="Nadia Ellis" userId="a6962279-43d5-42bf-8862-cc183bf341ef" providerId="ADAL" clId="{3803506B-57FB-43D0-BA6E-A24AFA30601B}" dt="2026-05-20T10:34:03.516" v="3377"/>
          <ac:spMkLst>
            <pc:docMk/>
            <pc:sldMk cId="2443204318" sldId="287"/>
            <ac:spMk id="94" creationId="{C2CAF348-516F-776A-6440-3439F3DDEF9A}"/>
          </ac:spMkLst>
        </pc:spChg>
        <pc:spChg chg="add mod">
          <ac:chgData name="Nadia Ellis" userId="a6962279-43d5-42bf-8862-cc183bf341ef" providerId="ADAL" clId="{3803506B-57FB-43D0-BA6E-A24AFA30601B}" dt="2026-05-20T10:45:12.330" v="3492" actId="1076"/>
          <ac:spMkLst>
            <pc:docMk/>
            <pc:sldMk cId="2443204318" sldId="287"/>
            <ac:spMk id="104" creationId="{42D81EFF-6867-E0F7-4E4D-BBA7F598AB88}"/>
          </ac:spMkLst>
        </pc:spChg>
        <pc:spChg chg="add del mod">
          <ac:chgData name="Nadia Ellis" userId="a6962279-43d5-42bf-8862-cc183bf341ef" providerId="ADAL" clId="{3803506B-57FB-43D0-BA6E-A24AFA30601B}" dt="2026-05-20T10:43:38.205" v="3475" actId="478"/>
          <ac:spMkLst>
            <pc:docMk/>
            <pc:sldMk cId="2443204318" sldId="287"/>
            <ac:spMk id="105" creationId="{3818B055-5C51-4BA0-48B7-CE722F7B501C}"/>
          </ac:spMkLst>
        </pc:spChg>
        <pc:spChg chg="add mod">
          <ac:chgData name="Nadia Ellis" userId="a6962279-43d5-42bf-8862-cc183bf341ef" providerId="ADAL" clId="{3803506B-57FB-43D0-BA6E-A24AFA30601B}" dt="2026-05-20T10:45:08.910" v="3491" actId="1076"/>
          <ac:spMkLst>
            <pc:docMk/>
            <pc:sldMk cId="2443204318" sldId="287"/>
            <ac:spMk id="106" creationId="{17B4A47F-DFCA-F462-1CCC-2D4D500108D7}"/>
          </ac:spMkLst>
        </pc:spChg>
        <pc:grpChg chg="del">
          <ac:chgData name="Nadia Ellis" userId="a6962279-43d5-42bf-8862-cc183bf341ef" providerId="ADAL" clId="{3803506B-57FB-43D0-BA6E-A24AFA30601B}" dt="2026-05-20T09:49:15.250" v="3274" actId="478"/>
          <ac:grpSpMkLst>
            <pc:docMk/>
            <pc:sldMk cId="2443204318" sldId="287"/>
            <ac:grpSpMk id="2" creationId="{00000000-0000-0000-0000-000000000000}"/>
          </ac:grpSpMkLst>
        </pc:grpChg>
        <pc:grpChg chg="del">
          <ac:chgData name="Nadia Ellis" userId="a6962279-43d5-42bf-8862-cc183bf341ef" providerId="ADAL" clId="{3803506B-57FB-43D0-BA6E-A24AFA30601B}" dt="2026-05-20T08:52:56.832" v="3017" actId="478"/>
          <ac:grpSpMkLst>
            <pc:docMk/>
            <pc:sldMk cId="2443204318" sldId="287"/>
            <ac:grpSpMk id="4" creationId="{00000000-0000-0000-0000-000000000000}"/>
          </ac:grpSpMkLst>
        </pc:grpChg>
        <pc:grpChg chg="del mod">
          <ac:chgData name="Nadia Ellis" userId="a6962279-43d5-42bf-8862-cc183bf341ef" providerId="ADAL" clId="{3803506B-57FB-43D0-BA6E-A24AFA30601B}" dt="2026-05-20T09:50:05.086" v="3283" actId="478"/>
          <ac:grpSpMkLst>
            <pc:docMk/>
            <pc:sldMk cId="2443204318" sldId="287"/>
            <ac:grpSpMk id="6" creationId="{00000000-0000-0000-0000-000000000000}"/>
          </ac:grpSpMkLst>
        </pc:grpChg>
        <pc:grpChg chg="del">
          <ac:chgData name="Nadia Ellis" userId="a6962279-43d5-42bf-8862-cc183bf341ef" providerId="ADAL" clId="{3803506B-57FB-43D0-BA6E-A24AFA30601B}" dt="2026-05-20T09:43:39.992" v="3188" actId="478"/>
          <ac:grpSpMkLst>
            <pc:docMk/>
            <pc:sldMk cId="2443204318" sldId="287"/>
            <ac:grpSpMk id="11" creationId="{00000000-0000-0000-0000-000000000000}"/>
          </ac:grpSpMkLst>
        </pc:grpChg>
        <pc:grpChg chg="add del mod">
          <ac:chgData name="Nadia Ellis" userId="a6962279-43d5-42bf-8862-cc183bf341ef" providerId="ADAL" clId="{3803506B-57FB-43D0-BA6E-A24AFA30601B}" dt="2026-05-20T09:43:41.003" v="3189" actId="478"/>
          <ac:grpSpMkLst>
            <pc:docMk/>
            <pc:sldMk cId="2443204318" sldId="287"/>
            <ac:grpSpMk id="16" creationId="{00000000-0000-0000-0000-000000000000}"/>
          </ac:grpSpMkLst>
        </pc:grpChg>
        <pc:grpChg chg="del">
          <ac:chgData name="Nadia Ellis" userId="a6962279-43d5-42bf-8862-cc183bf341ef" providerId="ADAL" clId="{3803506B-57FB-43D0-BA6E-A24AFA30601B}" dt="2026-05-20T09:43:41.814" v="3190" actId="478"/>
          <ac:grpSpMkLst>
            <pc:docMk/>
            <pc:sldMk cId="2443204318" sldId="287"/>
            <ac:grpSpMk id="21" creationId="{00000000-0000-0000-0000-000000000000}"/>
          </ac:grpSpMkLst>
        </pc:grpChg>
        <pc:grpChg chg="add del mod replId">
          <ac:chgData name="Nadia Ellis" userId="a6962279-43d5-42bf-8862-cc183bf341ef" providerId="ADAL" clId="{3803506B-57FB-43D0-BA6E-A24AFA30601B}" dt="2026-05-20T10:27:56.976" v="3320" actId="478"/>
          <ac:grpSpMkLst>
            <pc:docMk/>
            <pc:sldMk cId="2443204318" sldId="287"/>
            <ac:grpSpMk id="30" creationId="{00000000-0000-0000-0000-00000000000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2443204318" sldId="287"/>
            <ac:grpSpMk id="83" creationId="{0476D093-330D-8459-6564-8765074C85E5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2443204318" sldId="287"/>
            <ac:grpSpMk id="84" creationId="{2221897F-3BDA-7EF5-62AB-78B3FD2FC282}"/>
          </ac:grpSpMkLst>
        </pc:grpChg>
        <pc:grpChg chg="mod">
          <ac:chgData name="Nadia Ellis" userId="a6962279-43d5-42bf-8862-cc183bf341ef" providerId="ADAL" clId="{3803506B-57FB-43D0-BA6E-A24AFA30601B}" dt="2026-05-20T09:50:33.639" v="3288" actId="1076"/>
          <ac:grpSpMkLst>
            <pc:docMk/>
            <pc:sldMk cId="2443204318" sldId="287"/>
            <ac:grpSpMk id="85" creationId="{5E77203A-AECE-7C8D-2DBC-A61C02FACA01}"/>
          </ac:grpSpMkLst>
        </pc:grpChg>
        <pc:grpChg chg="add del mod">
          <ac:chgData name="Nadia Ellis" userId="a6962279-43d5-42bf-8862-cc183bf341ef" providerId="ADAL" clId="{3803506B-57FB-43D0-BA6E-A24AFA30601B}" dt="2026-05-20T10:27:51.733" v="3318" actId="478"/>
          <ac:grpSpMkLst>
            <pc:docMk/>
            <pc:sldMk cId="2443204318" sldId="287"/>
            <ac:grpSpMk id="86" creationId="{DBB674D5-B9C3-A7E7-24D3-1E84DAF8FCDA}"/>
          </ac:grpSpMkLst>
        </pc:grpChg>
        <pc:grpChg chg="add mod">
          <ac:chgData name="Nadia Ellis" userId="a6962279-43d5-42bf-8862-cc183bf341ef" providerId="ADAL" clId="{3803506B-57FB-43D0-BA6E-A24AFA30601B}" dt="2026-05-20T10:34:03.516" v="3377"/>
          <ac:grpSpMkLst>
            <pc:docMk/>
            <pc:sldMk cId="2443204318" sldId="287"/>
            <ac:grpSpMk id="91" creationId="{F06F1380-B3AA-B612-4EB6-00390F6EF9DD}"/>
          </ac:grpSpMkLst>
        </pc:grpChg>
        <pc:grpChg chg="add mod">
          <ac:chgData name="Nadia Ellis" userId="a6962279-43d5-42bf-8862-cc183bf341ef" providerId="ADAL" clId="{3803506B-57FB-43D0-BA6E-A24AFA30601B}" dt="2026-05-20T10:34:03.516" v="3377"/>
          <ac:grpSpMkLst>
            <pc:docMk/>
            <pc:sldMk cId="2443204318" sldId="287"/>
            <ac:grpSpMk id="93" creationId="{3209BF4F-38E1-23F1-0D7B-C3433D7EA91F}"/>
          </ac:grpSpMkLst>
        </pc:grpChg>
        <pc:grpChg chg="mod">
          <ac:chgData name="Nadia Ellis" userId="a6962279-43d5-42bf-8862-cc183bf341ef" providerId="ADAL" clId="{3803506B-57FB-43D0-BA6E-A24AFA30601B}" dt="2026-05-20T10:40:44.287" v="3435"/>
          <ac:grpSpMkLst>
            <pc:docMk/>
            <pc:sldMk cId="2443204318" sldId="287"/>
            <ac:grpSpMk id="97" creationId="{99FF9E6D-3C7F-9496-3E71-F98A88EC56F9}"/>
          </ac:grpSpMkLst>
        </pc:grpChg>
        <pc:grpChg chg="mod">
          <ac:chgData name="Nadia Ellis" userId="a6962279-43d5-42bf-8862-cc183bf341ef" providerId="ADAL" clId="{3803506B-57FB-43D0-BA6E-A24AFA30601B}" dt="2026-05-20T10:40:43.612" v="3432"/>
          <ac:grpSpMkLst>
            <pc:docMk/>
            <pc:sldMk cId="2443204318" sldId="287"/>
            <ac:grpSpMk id="100" creationId="{C02A35B5-E876-B909-2B7A-D4BC29544C77}"/>
          </ac:grpSpMkLst>
        </pc:grpChg>
        <pc:picChg chg="add mod">
          <ac:chgData name="Nadia Ellis" userId="a6962279-43d5-42bf-8862-cc183bf341ef" providerId="ADAL" clId="{3803506B-57FB-43D0-BA6E-A24AFA30601B}" dt="2026-05-20T10:44:25.344" v="3482" actId="1076"/>
          <ac:picMkLst>
            <pc:docMk/>
            <pc:sldMk cId="2443204318" sldId="287"/>
            <ac:picMk id="108" creationId="{E716E692-21F9-4E93-9E2E-1C7D0060205B}"/>
          </ac:picMkLst>
        </pc:picChg>
        <pc:inkChg chg="add del mod">
          <ac:chgData name="Nadia Ellis" userId="a6962279-43d5-42bf-8862-cc183bf341ef" providerId="ADAL" clId="{3803506B-57FB-43D0-BA6E-A24AFA30601B}" dt="2026-05-20T10:40:44.735" v="3436" actId="9405"/>
          <ac:inkMkLst>
            <pc:docMk/>
            <pc:sldMk cId="2443204318" sldId="287"/>
            <ac:inkMk id="95" creationId="{D2C3B02F-4E43-68B0-58A9-1F842B1ABC0A}"/>
          </ac:inkMkLst>
        </pc:inkChg>
        <pc:inkChg chg="add del mod">
          <ac:chgData name="Nadia Ellis" userId="a6962279-43d5-42bf-8862-cc183bf341ef" providerId="ADAL" clId="{3803506B-57FB-43D0-BA6E-A24AFA30601B}" dt="2026-05-20T10:40:44.287" v="3435"/>
          <ac:inkMkLst>
            <pc:docMk/>
            <pc:sldMk cId="2443204318" sldId="287"/>
            <ac:inkMk id="96" creationId="{BFDBFC45-CC13-DFEA-4E6F-29134393D9F4}"/>
          </ac:inkMkLst>
        </pc:inkChg>
        <pc:inkChg chg="add del mod">
          <ac:chgData name="Nadia Ellis" userId="a6962279-43d5-42bf-8862-cc183bf341ef" providerId="ADAL" clId="{3803506B-57FB-43D0-BA6E-A24AFA30601B}" dt="2026-05-20T10:40:43.947" v="3433" actId="9405"/>
          <ac:inkMkLst>
            <pc:docMk/>
            <pc:sldMk cId="2443204318" sldId="287"/>
            <ac:inkMk id="98" creationId="{A6075E9F-A60D-995A-68AF-A328C6509A33}"/>
          </ac:inkMkLst>
        </pc:inkChg>
        <pc:inkChg chg="add del mod">
          <ac:chgData name="Nadia Ellis" userId="a6962279-43d5-42bf-8862-cc183bf341ef" providerId="ADAL" clId="{3803506B-57FB-43D0-BA6E-A24AFA30601B}" dt="2026-05-20T10:40:43.612" v="3432"/>
          <ac:inkMkLst>
            <pc:docMk/>
            <pc:sldMk cId="2443204318" sldId="287"/>
            <ac:inkMk id="99" creationId="{CAD209D1-B5D0-54FC-FD7C-DC87D76027B4}"/>
          </ac:inkMkLst>
        </pc:inkChg>
        <pc:cxnChg chg="add del mod">
          <ac:chgData name="Nadia Ellis" userId="a6962279-43d5-42bf-8862-cc183bf341ef" providerId="ADAL" clId="{3803506B-57FB-43D0-BA6E-A24AFA30601B}" dt="2026-05-20T10:41:12.341" v="3440" actId="478"/>
          <ac:cxnSpMkLst>
            <pc:docMk/>
            <pc:sldMk cId="2443204318" sldId="287"/>
            <ac:cxnSpMk id="102" creationId="{D27A62C4-64E8-CB4E-3273-F676C80D8FBF}"/>
          </ac:cxnSpMkLst>
        </pc:cxnChg>
      </pc:sldChg>
      <pc:sldChg chg="delSp modSp mod">
        <pc:chgData name="Nadia Ellis" userId="a6962279-43d5-42bf-8862-cc183bf341ef" providerId="ADAL" clId="{3803506B-57FB-43D0-BA6E-A24AFA30601B}" dt="2026-05-20T18:44:41.856" v="4122" actId="20577"/>
        <pc:sldMkLst>
          <pc:docMk/>
          <pc:sldMk cId="1739447413" sldId="288"/>
        </pc:sldMkLst>
        <pc:spChg chg="mod">
          <ac:chgData name="Nadia Ellis" userId="a6962279-43d5-42bf-8862-cc183bf341ef" providerId="ADAL" clId="{3803506B-57FB-43D0-BA6E-A24AFA30601B}" dt="2026-05-20T10:35:43.567" v="3387" actId="1076"/>
          <ac:spMkLst>
            <pc:docMk/>
            <pc:sldMk cId="1739447413" sldId="288"/>
            <ac:spMk id="5" creationId="{84A77944-85B7-435E-B106-917F0BC84F27}"/>
          </ac:spMkLst>
        </pc:spChg>
        <pc:spChg chg="mod">
          <ac:chgData name="Nadia Ellis" userId="a6962279-43d5-42bf-8862-cc183bf341ef" providerId="ADAL" clId="{3803506B-57FB-43D0-BA6E-A24AFA30601B}" dt="2026-05-20T18:44:31.228" v="4120" actId="207"/>
          <ac:spMkLst>
            <pc:docMk/>
            <pc:sldMk cId="1739447413" sldId="288"/>
            <ac:spMk id="6" creationId="{3E4487D0-8367-AA74-9E13-A12A35502ECF}"/>
          </ac:spMkLst>
        </pc:spChg>
        <pc:spChg chg="mod">
          <ac:chgData name="Nadia Ellis" userId="a6962279-43d5-42bf-8862-cc183bf341ef" providerId="ADAL" clId="{3803506B-57FB-43D0-BA6E-A24AFA30601B}" dt="2026-05-20T10:35:51.097" v="3389" actId="1076"/>
          <ac:spMkLst>
            <pc:docMk/>
            <pc:sldMk cId="1739447413" sldId="288"/>
            <ac:spMk id="8" creationId="{1BB0C6CD-A5FE-BFAF-528D-86E82112F12E}"/>
          </ac:spMkLst>
        </pc:spChg>
        <pc:spChg chg="mod">
          <ac:chgData name="Nadia Ellis" userId="a6962279-43d5-42bf-8862-cc183bf341ef" providerId="ADAL" clId="{3803506B-57FB-43D0-BA6E-A24AFA30601B}" dt="2026-05-20T18:44:41.856" v="4122" actId="20577"/>
          <ac:spMkLst>
            <pc:docMk/>
            <pc:sldMk cId="1739447413" sldId="288"/>
            <ac:spMk id="9" creationId="{AB01048A-3EF3-B23C-D7C2-464287371ED7}"/>
          </ac:spMkLst>
        </pc:spChg>
        <pc:spChg chg="mod">
          <ac:chgData name="Nadia Ellis" userId="a6962279-43d5-42bf-8862-cc183bf341ef" providerId="ADAL" clId="{3803506B-57FB-43D0-BA6E-A24AFA30601B}" dt="2026-05-20T00:08:33.934" v="473" actId="1076"/>
          <ac:spMkLst>
            <pc:docMk/>
            <pc:sldMk cId="1739447413" sldId="288"/>
            <ac:spMk id="14" creationId="{C1F05EE0-5C0C-C9CA-B496-97B958460CC3}"/>
          </ac:spMkLst>
        </pc:spChg>
        <pc:spChg chg="del">
          <ac:chgData name="Nadia Ellis" userId="a6962279-43d5-42bf-8862-cc183bf341ef" providerId="ADAL" clId="{3803506B-57FB-43D0-BA6E-A24AFA30601B}" dt="2026-05-19T23:16:53.494" v="144" actId="478"/>
          <ac:spMkLst>
            <pc:docMk/>
            <pc:sldMk cId="1739447413" sldId="288"/>
            <ac:spMk id="18" creationId="{E30AB7B1-FA9B-004F-1EAD-1A5B185B8836}"/>
          </ac:spMkLst>
        </pc:spChg>
        <pc:spChg chg="mod">
          <ac:chgData name="Nadia Ellis" userId="a6962279-43d5-42bf-8862-cc183bf341ef" providerId="ADAL" clId="{3803506B-57FB-43D0-BA6E-A24AFA30601B}" dt="2026-05-20T00:08:36.520" v="474" actId="1076"/>
          <ac:spMkLst>
            <pc:docMk/>
            <pc:sldMk cId="1739447413" sldId="288"/>
            <ac:spMk id="24" creationId="{2EA95129-898E-8974-4C79-534625A297D3}"/>
          </ac:spMkLst>
        </pc:spChg>
        <pc:spChg chg="mod">
          <ac:chgData name="Nadia Ellis" userId="a6962279-43d5-42bf-8862-cc183bf341ef" providerId="ADAL" clId="{3803506B-57FB-43D0-BA6E-A24AFA30601B}" dt="2026-05-20T00:08:45.693" v="478" actId="1076"/>
          <ac:spMkLst>
            <pc:docMk/>
            <pc:sldMk cId="1739447413" sldId="288"/>
            <ac:spMk id="34" creationId="{698C8D58-4DF4-08F4-9D1F-2AA280350359}"/>
          </ac:spMkLst>
        </pc:spChg>
        <pc:spChg chg="mod">
          <ac:chgData name="Nadia Ellis" userId="a6962279-43d5-42bf-8862-cc183bf341ef" providerId="ADAL" clId="{3803506B-57FB-43D0-BA6E-A24AFA30601B}" dt="2026-05-20T00:08:41.960" v="477" actId="1076"/>
          <ac:spMkLst>
            <pc:docMk/>
            <pc:sldMk cId="1739447413" sldId="288"/>
            <ac:spMk id="39" creationId="{B3749FE1-5AAB-DA23-78D1-D3B9D58C1746}"/>
          </ac:spMkLst>
        </pc:spChg>
        <pc:spChg chg="mod">
          <ac:chgData name="Nadia Ellis" userId="a6962279-43d5-42bf-8862-cc183bf341ef" providerId="ADAL" clId="{3803506B-57FB-43D0-BA6E-A24AFA30601B}" dt="2026-05-20T00:08:39.152" v="475" actId="1076"/>
          <ac:spMkLst>
            <pc:docMk/>
            <pc:sldMk cId="1739447413" sldId="288"/>
            <ac:spMk id="44" creationId="{8A4E1B6F-6EE0-9BA5-F3D6-316A524B4E28}"/>
          </ac:spMkLst>
        </pc:s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1739447413" sldId="288"/>
            <ac:grpSpMk id="4" creationId="{97D0C353-8F22-D6FF-BD4A-2579A32B48EB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1739447413" sldId="288"/>
            <ac:grpSpMk id="10" creationId="{17B9B078-3B81-9837-33B9-3D65156034AE}"/>
          </ac:grpSpMkLst>
        </pc:grpChg>
        <pc:grpChg chg="del">
          <ac:chgData name="Nadia Ellis" userId="a6962279-43d5-42bf-8862-cc183bf341ef" providerId="ADAL" clId="{3803506B-57FB-43D0-BA6E-A24AFA30601B}" dt="2026-05-19T23:16:53.494" v="144" actId="478"/>
          <ac:grpSpMkLst>
            <pc:docMk/>
            <pc:sldMk cId="1739447413" sldId="288"/>
            <ac:grpSpMk id="12" creationId="{E7A94412-699C-62B0-D879-AE464118EE26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1739447413" sldId="288"/>
            <ac:grpSpMk id="20" creationId="{59BF84A4-C220-6F5F-723E-BDC0800C98F6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1739447413" sldId="288"/>
            <ac:grpSpMk id="30" creationId="{E3F95D27-419F-840E-F13A-0EA94D9E5254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1739447413" sldId="288"/>
            <ac:grpSpMk id="40" creationId="{C4227F42-5BBB-FC12-5687-E30CC11D8D9D}"/>
          </ac:grpSpMkLst>
        </pc:grpChg>
      </pc:sldChg>
      <pc:sldChg chg="addSp delSp modSp add del mod ord delAnim modAnim modNotes">
        <pc:chgData name="Nadia Ellis" userId="a6962279-43d5-42bf-8862-cc183bf341ef" providerId="ADAL" clId="{3803506B-57FB-43D0-BA6E-A24AFA30601B}" dt="2026-05-20T18:45:16.422" v="4129"/>
        <pc:sldMkLst>
          <pc:docMk/>
          <pc:sldMk cId="2842976480" sldId="289"/>
        </pc:sldMkLst>
        <pc:spChg chg="mod">
          <ac:chgData name="Nadia Ellis" userId="a6962279-43d5-42bf-8862-cc183bf341ef" providerId="ADAL" clId="{3803506B-57FB-43D0-BA6E-A24AFA30601B}" dt="2026-05-20T00:01:15.856" v="450" actId="1076"/>
          <ac:spMkLst>
            <pc:docMk/>
            <pc:sldMk cId="2842976480" sldId="289"/>
            <ac:spMk id="8" creationId="{83CAF219-64A5-212D-A66C-E659D10C9C60}"/>
          </ac:spMkLst>
        </pc:spChg>
        <pc:spChg chg="mod">
          <ac:chgData name="Nadia Ellis" userId="a6962279-43d5-42bf-8862-cc183bf341ef" providerId="ADAL" clId="{3803506B-57FB-43D0-BA6E-A24AFA30601B}" dt="2026-05-20T18:45:16.422" v="4129"/>
          <ac:spMkLst>
            <pc:docMk/>
            <pc:sldMk cId="2842976480" sldId="289"/>
            <ac:spMk id="9" creationId="{4AD833C3-CFF9-2486-4CFB-B8A67DD605C3}"/>
          </ac:spMkLst>
        </pc:spChg>
        <pc:grpChg chg="add mod">
          <ac:chgData name="Nadia Ellis" userId="a6962279-43d5-42bf-8862-cc183bf341ef" providerId="ADAL" clId="{3803506B-57FB-43D0-BA6E-A24AFA30601B}" dt="2026-05-20T00:01:17.714" v="451" actId="1076"/>
          <ac:grpSpMkLst>
            <pc:docMk/>
            <pc:sldMk cId="2842976480" sldId="289"/>
            <ac:grpSpMk id="7" creationId="{52EEBE03-7C7E-C4D0-AF81-1B3EFA30F4F7}"/>
          </ac:grpSpMkLst>
        </pc:grpChg>
        <pc:picChg chg="add del mod">
          <ac:chgData name="Nadia Ellis" userId="a6962279-43d5-42bf-8862-cc183bf341ef" providerId="ADAL" clId="{3803506B-57FB-43D0-BA6E-A24AFA30601B}" dt="2026-05-20T00:01:51.101" v="472" actId="478"/>
          <ac:picMkLst>
            <pc:docMk/>
            <pc:sldMk cId="2842976480" sldId="289"/>
            <ac:picMk id="6" creationId="{FD286F97-4935-29F0-4992-63BF47D24F17}"/>
          </ac:picMkLst>
        </pc:picChg>
        <pc:picChg chg="add mod">
          <ac:chgData name="Nadia Ellis" userId="a6962279-43d5-42bf-8862-cc183bf341ef" providerId="ADAL" clId="{3803506B-57FB-43D0-BA6E-A24AFA30601B}" dt="2026-05-20T04:52:20.643" v="2084" actId="1076"/>
          <ac:picMkLst>
            <pc:docMk/>
            <pc:sldMk cId="2842976480" sldId="289"/>
            <ac:picMk id="10" creationId="{9C3D5D82-BF06-6E40-F0C7-5BDBED2F8ABD}"/>
          </ac:picMkLst>
        </pc:picChg>
      </pc:sldChg>
      <pc:sldChg chg="addSp delSp modSp new del mod">
        <pc:chgData name="Nadia Ellis" userId="a6962279-43d5-42bf-8862-cc183bf341ef" providerId="ADAL" clId="{3803506B-57FB-43D0-BA6E-A24AFA30601B}" dt="2026-05-20T00:24:48.099" v="628" actId="2696"/>
        <pc:sldMkLst>
          <pc:docMk/>
          <pc:sldMk cId="1531962527" sldId="292"/>
        </pc:sldMkLst>
        <pc:picChg chg="add mod">
          <ac:chgData name="Nadia Ellis" userId="a6962279-43d5-42bf-8862-cc183bf341ef" providerId="ADAL" clId="{3803506B-57FB-43D0-BA6E-A24AFA30601B}" dt="2026-05-20T00:13:03.884" v="509" actId="1076"/>
          <ac:picMkLst>
            <pc:docMk/>
            <pc:sldMk cId="1531962527" sldId="292"/>
            <ac:picMk id="3" creationId="{5F05C5B4-B829-1F83-4291-3518D169DEF0}"/>
          </ac:picMkLst>
        </pc:picChg>
        <pc:picChg chg="add del mod">
          <ac:chgData name="Nadia Ellis" userId="a6962279-43d5-42bf-8862-cc183bf341ef" providerId="ADAL" clId="{3803506B-57FB-43D0-BA6E-A24AFA30601B}" dt="2026-05-20T00:13:48.285" v="512" actId="478"/>
          <ac:picMkLst>
            <pc:docMk/>
            <pc:sldMk cId="1531962527" sldId="292"/>
            <ac:picMk id="5" creationId="{617B770A-A808-AE02-AF2D-B1054E05E250}"/>
          </ac:picMkLst>
        </pc:picChg>
        <pc:picChg chg="add mod">
          <ac:chgData name="Nadia Ellis" userId="a6962279-43d5-42bf-8862-cc183bf341ef" providerId="ADAL" clId="{3803506B-57FB-43D0-BA6E-A24AFA30601B}" dt="2026-05-20T00:17:35.042" v="564" actId="1076"/>
          <ac:picMkLst>
            <pc:docMk/>
            <pc:sldMk cId="1531962527" sldId="292"/>
            <ac:picMk id="7" creationId="{ED23B388-12CF-0846-FADD-FFBAEC01683F}"/>
          </ac:picMkLst>
        </pc:picChg>
        <pc:picChg chg="add del mod">
          <ac:chgData name="Nadia Ellis" userId="a6962279-43d5-42bf-8862-cc183bf341ef" providerId="ADAL" clId="{3803506B-57FB-43D0-BA6E-A24AFA30601B}" dt="2026-05-20T00:14:43.879" v="521" actId="478"/>
          <ac:picMkLst>
            <pc:docMk/>
            <pc:sldMk cId="1531962527" sldId="292"/>
            <ac:picMk id="9" creationId="{BE0A075F-7D8D-9DAC-2C1C-0E93850FC39C}"/>
          </ac:picMkLst>
        </pc:picChg>
        <pc:picChg chg="add del mod">
          <ac:chgData name="Nadia Ellis" userId="a6962279-43d5-42bf-8862-cc183bf341ef" providerId="ADAL" clId="{3803506B-57FB-43D0-BA6E-A24AFA30601B}" dt="2026-05-20T00:16:30.659" v="550" actId="478"/>
          <ac:picMkLst>
            <pc:docMk/>
            <pc:sldMk cId="1531962527" sldId="292"/>
            <ac:picMk id="11" creationId="{9F2AA782-88BC-C6EF-8010-2F6F6A21A538}"/>
          </ac:picMkLst>
        </pc:picChg>
        <pc:picChg chg="add del mod">
          <ac:chgData name="Nadia Ellis" userId="a6962279-43d5-42bf-8862-cc183bf341ef" providerId="ADAL" clId="{3803506B-57FB-43D0-BA6E-A24AFA30601B}" dt="2026-05-20T00:15:50.656" v="540" actId="478"/>
          <ac:picMkLst>
            <pc:docMk/>
            <pc:sldMk cId="1531962527" sldId="292"/>
            <ac:picMk id="13" creationId="{5AF8CDCB-31F9-07DF-9654-B8FE8DD85C46}"/>
          </ac:picMkLst>
        </pc:picChg>
        <pc:picChg chg="add del mod modCrop">
          <ac:chgData name="Nadia Ellis" userId="a6962279-43d5-42bf-8862-cc183bf341ef" providerId="ADAL" clId="{3803506B-57FB-43D0-BA6E-A24AFA30601B}" dt="2026-05-20T00:16:20.671" v="547" actId="478"/>
          <ac:picMkLst>
            <pc:docMk/>
            <pc:sldMk cId="1531962527" sldId="292"/>
            <ac:picMk id="14" creationId="{B54DBF9D-EAFB-60A3-5C1C-A1769B661024}"/>
          </ac:picMkLst>
        </pc:picChg>
        <pc:picChg chg="add del mod modCrop">
          <ac:chgData name="Nadia Ellis" userId="a6962279-43d5-42bf-8862-cc183bf341ef" providerId="ADAL" clId="{3803506B-57FB-43D0-BA6E-A24AFA30601B}" dt="2026-05-20T00:17:07.153" v="559" actId="478"/>
          <ac:picMkLst>
            <pc:docMk/>
            <pc:sldMk cId="1531962527" sldId="292"/>
            <ac:picMk id="15" creationId="{E1610293-F9B8-9C23-5B3E-5904770BC775}"/>
          </ac:picMkLst>
        </pc:picChg>
      </pc:sldChg>
      <pc:sldChg chg="addSp delSp modSp add mod addAnim delAnim modAnim modNotes">
        <pc:chgData name="Nadia Ellis" userId="a6962279-43d5-42bf-8862-cc183bf341ef" providerId="ADAL" clId="{3803506B-57FB-43D0-BA6E-A24AFA30601B}" dt="2026-05-20T18:45:37.292" v="4133" actId="1076"/>
        <pc:sldMkLst>
          <pc:docMk/>
          <pc:sldMk cId="4066034682" sldId="293"/>
        </pc:sldMkLst>
        <pc:spChg chg="del topLvl">
          <ac:chgData name="Nadia Ellis" userId="a6962279-43d5-42bf-8862-cc183bf341ef" providerId="ADAL" clId="{3803506B-57FB-43D0-BA6E-A24AFA30601B}" dt="2026-05-20T18:45:24.807" v="4130" actId="478"/>
          <ac:spMkLst>
            <pc:docMk/>
            <pc:sldMk cId="4066034682" sldId="293"/>
            <ac:spMk id="7" creationId="{78FD0003-7AC8-B2E0-B2D2-AB73F117A10A}"/>
          </ac:spMkLst>
        </pc:spChg>
        <pc:spChg chg="mod topLvl">
          <ac:chgData name="Nadia Ellis" userId="a6962279-43d5-42bf-8862-cc183bf341ef" providerId="ADAL" clId="{3803506B-57FB-43D0-BA6E-A24AFA30601B}" dt="2026-05-20T18:45:37.292" v="4133" actId="1076"/>
          <ac:spMkLst>
            <pc:docMk/>
            <pc:sldMk cId="4066034682" sldId="293"/>
            <ac:spMk id="8" creationId="{17D570D0-109D-F5B2-AA7C-B60DED5FCA4A}"/>
          </ac:spMkLst>
        </pc:spChg>
        <pc:spChg chg="mod replId">
          <ac:chgData name="Nadia Ellis" userId="a6962279-43d5-42bf-8862-cc183bf341ef" providerId="ADAL" clId="{3803506B-57FB-43D0-BA6E-A24AFA30601B}" dt="2026-05-20T10:05:06.624" v="3314" actId="26606"/>
          <ac:spMkLst>
            <pc:docMk/>
            <pc:sldMk cId="4066034682" sldId="293"/>
            <ac:spMk id="10" creationId="{E90A5E6D-678B-A7FF-946E-4FA62EA6B797}"/>
          </ac:spMkLst>
        </pc:spChg>
        <pc:spChg chg="mod replId">
          <ac:chgData name="Nadia Ellis" userId="a6962279-43d5-42bf-8862-cc183bf341ef" providerId="ADAL" clId="{3803506B-57FB-43D0-BA6E-A24AFA30601B}" dt="2026-05-20T10:05:06.624" v="3314" actId="26606"/>
          <ac:spMkLst>
            <pc:docMk/>
            <pc:sldMk cId="4066034682" sldId="293"/>
            <ac:spMk id="11" creationId="{78FD0003-7AC8-B2E0-B2D2-AB73F117A10A}"/>
          </ac:spMkLst>
        </pc:spChg>
        <pc:spChg chg="mod replId">
          <ac:chgData name="Nadia Ellis" userId="a6962279-43d5-42bf-8862-cc183bf341ef" providerId="ADAL" clId="{3803506B-57FB-43D0-BA6E-A24AFA30601B}" dt="2026-05-20T10:05:06.624" v="3314" actId="26606"/>
          <ac:spMkLst>
            <pc:docMk/>
            <pc:sldMk cId="4066034682" sldId="293"/>
            <ac:spMk id="12" creationId="{17D570D0-109D-F5B2-AA7C-B60DED5FCA4A}"/>
          </ac:spMkLst>
        </pc:spChg>
        <pc:spChg chg="del mod">
          <ac:chgData name="Nadia Ellis" userId="a6962279-43d5-42bf-8862-cc183bf341ef" providerId="ADAL" clId="{3803506B-57FB-43D0-BA6E-A24AFA30601B}" dt="2026-05-20T00:10:11.278" v="502"/>
          <ac:spMkLst>
            <pc:docMk/>
            <pc:sldMk cId="4066034682" sldId="293"/>
            <ac:spMk id="49" creationId="{EDD29DBC-C668-4FCD-B0E0-E7AAEB6EC177}"/>
          </ac:spMkLst>
        </pc:spChg>
        <pc:spChg chg="mod">
          <ac:chgData name="Nadia Ellis" userId="a6962279-43d5-42bf-8862-cc183bf341ef" providerId="ADAL" clId="{3803506B-57FB-43D0-BA6E-A24AFA30601B}" dt="2026-05-20T00:10:05.909" v="500" actId="1076"/>
          <ac:spMkLst>
            <pc:docMk/>
            <pc:sldMk cId="4066034682" sldId="293"/>
            <ac:spMk id="50" creationId="{94E74538-3ADE-4DA4-8F32-712FA7DA32E4}"/>
          </ac:spMkLst>
        </pc:spChg>
        <pc:spChg chg="mod">
          <ac:chgData name="Nadia Ellis" userId="a6962279-43d5-42bf-8862-cc183bf341ef" providerId="ADAL" clId="{3803506B-57FB-43D0-BA6E-A24AFA30601B}" dt="2026-05-20T04:19:37.923" v="1802" actId="1076"/>
          <ac:spMkLst>
            <pc:docMk/>
            <pc:sldMk cId="4066034682" sldId="293"/>
            <ac:spMk id="55" creationId="{E210887B-AC1D-4E76-8D6F-032650FA561D}"/>
          </ac:spMkLst>
        </pc:spChg>
        <pc:spChg chg="mod">
          <ac:chgData name="Nadia Ellis" userId="a6962279-43d5-42bf-8862-cc183bf341ef" providerId="ADAL" clId="{3803506B-57FB-43D0-BA6E-A24AFA30601B}" dt="2026-05-20T04:19:32.411" v="1800" actId="1076"/>
          <ac:spMkLst>
            <pc:docMk/>
            <pc:sldMk cId="4066034682" sldId="293"/>
            <ac:spMk id="56" creationId="{698B5085-64D7-4073-A491-9E6000CB5449}"/>
          </ac:spMkLst>
        </pc:spChg>
        <pc:spChg chg="del mod">
          <ac:chgData name="Nadia Ellis" userId="a6962279-43d5-42bf-8862-cc183bf341ef" providerId="ADAL" clId="{3803506B-57FB-43D0-BA6E-A24AFA30601B}" dt="2026-05-20T04:24:36.683" v="1810"/>
          <ac:spMkLst>
            <pc:docMk/>
            <pc:sldMk cId="4066034682" sldId="293"/>
            <ac:spMk id="57" creationId="{E743B56A-FC95-4EA6-B2DE-1B052B950113}"/>
          </ac:spMkLst>
        </pc:spChg>
        <pc:spChg chg="mod">
          <ac:chgData name="Nadia Ellis" userId="a6962279-43d5-42bf-8862-cc183bf341ef" providerId="ADAL" clId="{3803506B-57FB-43D0-BA6E-A24AFA30601B}" dt="2026-05-20T04:24:05.924" v="1803" actId="1076"/>
          <ac:spMkLst>
            <pc:docMk/>
            <pc:sldMk cId="4066034682" sldId="293"/>
            <ac:spMk id="60" creationId="{82AA6BF1-D4EF-4D82-A4C4-DE918C253241}"/>
          </ac:spMkLst>
        </pc:spChg>
        <pc:spChg chg="del mod">
          <ac:chgData name="Nadia Ellis" userId="a6962279-43d5-42bf-8862-cc183bf341ef" providerId="ADAL" clId="{3803506B-57FB-43D0-BA6E-A24AFA30601B}" dt="2026-05-20T04:18:38.071" v="1759" actId="478"/>
          <ac:spMkLst>
            <pc:docMk/>
            <pc:sldMk cId="4066034682" sldId="293"/>
            <ac:spMk id="61" creationId="{1A9ED960-9858-4193-ADEE-0AFD1D6D2359}"/>
          </ac:spMkLst>
        </pc:spChg>
        <pc:spChg chg="mod">
          <ac:chgData name="Nadia Ellis" userId="a6962279-43d5-42bf-8862-cc183bf341ef" providerId="ADAL" clId="{3803506B-57FB-43D0-BA6E-A24AFA30601B}" dt="2026-05-20T04:24:10.866" v="1804" actId="1076"/>
          <ac:spMkLst>
            <pc:docMk/>
            <pc:sldMk cId="4066034682" sldId="293"/>
            <ac:spMk id="62" creationId="{B5CC4D26-DCE3-46BD-81EF-A88E53995492}"/>
          </ac:spMkLst>
        </pc:spChg>
        <pc:spChg chg="mod">
          <ac:chgData name="Nadia Ellis" userId="a6962279-43d5-42bf-8862-cc183bf341ef" providerId="ADAL" clId="{3803506B-57FB-43D0-BA6E-A24AFA30601B}" dt="2026-05-20T04:24:13.236" v="1805" actId="1076"/>
          <ac:spMkLst>
            <pc:docMk/>
            <pc:sldMk cId="4066034682" sldId="293"/>
            <ac:spMk id="64" creationId="{C3650168-315E-4150-ABFD-18D40118E57B}"/>
          </ac:spMkLst>
        </pc:spChg>
        <pc:spChg chg="mod">
          <ac:chgData name="Nadia Ellis" userId="a6962279-43d5-42bf-8862-cc183bf341ef" providerId="ADAL" clId="{3803506B-57FB-43D0-BA6E-A24AFA30601B}" dt="2026-05-20T04:18:55.206" v="1792" actId="20577"/>
          <ac:spMkLst>
            <pc:docMk/>
            <pc:sldMk cId="4066034682" sldId="293"/>
            <ac:spMk id="65" creationId="{8106EC8E-C0E5-41BE-99AC-39D8E2E28EB1}"/>
          </ac:spMkLst>
        </pc:spChg>
        <pc:spChg chg="mod">
          <ac:chgData name="Nadia Ellis" userId="a6962279-43d5-42bf-8862-cc183bf341ef" providerId="ADAL" clId="{3803506B-57FB-43D0-BA6E-A24AFA30601B}" dt="2026-05-20T04:11:14.430" v="1756" actId="20578"/>
          <ac:spMkLst>
            <pc:docMk/>
            <pc:sldMk cId="4066034682" sldId="293"/>
            <ac:spMk id="66" creationId="{ED17E96E-E25D-4177-A5B3-8443768AC5BB}"/>
          </ac:spMkLst>
        </pc:spChg>
        <pc:spChg chg="mod">
          <ac:chgData name="Nadia Ellis" userId="a6962279-43d5-42bf-8862-cc183bf341ef" providerId="ADAL" clId="{3803506B-57FB-43D0-BA6E-A24AFA30601B}" dt="2026-05-20T04:11:14.430" v="1756" actId="20578"/>
          <ac:spMkLst>
            <pc:docMk/>
            <pc:sldMk cId="4066034682" sldId="293"/>
            <ac:spMk id="67" creationId="{B87AD1E3-71BE-4505-9BBE-203537B308D9}"/>
          </ac:spMkLst>
        </pc:spChg>
        <pc:spChg chg="mod">
          <ac:chgData name="Nadia Ellis" userId="a6962279-43d5-42bf-8862-cc183bf341ef" providerId="ADAL" clId="{3803506B-57FB-43D0-BA6E-A24AFA30601B}" dt="2026-05-20T04:24:16.266" v="1806" actId="1076"/>
          <ac:spMkLst>
            <pc:docMk/>
            <pc:sldMk cId="4066034682" sldId="293"/>
            <ac:spMk id="68" creationId="{5BFAF616-D5D7-4AF6-98D5-6B4797E33E02}"/>
          </ac:spMkLst>
        </pc:spChg>
        <pc:spChg chg="del mod">
          <ac:chgData name="Nadia Ellis" userId="a6962279-43d5-42bf-8862-cc183bf341ef" providerId="ADAL" clId="{3803506B-57FB-43D0-BA6E-A24AFA30601B}" dt="2026-05-20T04:11:16.729" v="1757" actId="478"/>
          <ac:spMkLst>
            <pc:docMk/>
            <pc:sldMk cId="4066034682" sldId="293"/>
            <ac:spMk id="69" creationId="{50B27530-6AF8-4D3B-9214-F8C586FB3F2E}"/>
          </ac:spMkLst>
        </pc:spChg>
        <pc:spChg chg="mod">
          <ac:chgData name="Nadia Ellis" userId="a6962279-43d5-42bf-8862-cc183bf341ef" providerId="ADAL" clId="{3803506B-57FB-43D0-BA6E-A24AFA30601B}" dt="2026-05-20T04:24:18.043" v="1807" actId="1076"/>
          <ac:spMkLst>
            <pc:docMk/>
            <pc:sldMk cId="4066034682" sldId="293"/>
            <ac:spMk id="72" creationId="{B1E29C38-676C-47E3-9FE3-BFDFA5D5537E}"/>
          </ac:spMkLst>
        </pc:spChg>
        <pc:spChg chg="mod">
          <ac:chgData name="Nadia Ellis" userId="a6962279-43d5-42bf-8862-cc183bf341ef" providerId="ADAL" clId="{3803506B-57FB-43D0-BA6E-A24AFA30601B}" dt="2026-05-20T04:19:04.307" v="1794" actId="20577"/>
          <ac:spMkLst>
            <pc:docMk/>
            <pc:sldMk cId="4066034682" sldId="293"/>
            <ac:spMk id="73" creationId="{561C85D2-B79C-4A60-9679-3918E85E1791}"/>
          </ac:spMkLst>
        </pc:spChg>
        <pc:spChg chg="mod">
          <ac:chgData name="Nadia Ellis" userId="a6962279-43d5-42bf-8862-cc183bf341ef" providerId="ADAL" clId="{3803506B-57FB-43D0-BA6E-A24AFA30601B}" dt="2026-05-20T04:24:25.873" v="1808" actId="1076"/>
          <ac:spMkLst>
            <pc:docMk/>
            <pc:sldMk cId="4066034682" sldId="293"/>
            <ac:spMk id="76" creationId="{AF831507-F1F6-43DB-B458-5AE0CC4E8EA0}"/>
          </ac:spMkLst>
        </pc:spChg>
        <pc:spChg chg="mod">
          <ac:chgData name="Nadia Ellis" userId="a6962279-43d5-42bf-8862-cc183bf341ef" providerId="ADAL" clId="{3803506B-57FB-43D0-BA6E-A24AFA30601B}" dt="2026-05-20T04:19:07.591" v="1795" actId="20577"/>
          <ac:spMkLst>
            <pc:docMk/>
            <pc:sldMk cId="4066034682" sldId="293"/>
            <ac:spMk id="77" creationId="{546BD218-711A-4E52-8A61-1D72F7683C6F}"/>
          </ac:spMkLst>
        </pc:spChg>
        <pc:grpChg chg="ad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4066034682" sldId="293"/>
            <ac:grpSpMk id="2" creationId="{A38D598E-10C1-2DC9-0B43-6FDC8ECFFB4A}"/>
          </ac:grpSpMkLst>
        </pc:grpChg>
        <pc:grpChg chg="add del">
          <ac:chgData name="Nadia Ellis" userId="a6962279-43d5-42bf-8862-cc183bf341ef" providerId="ADAL" clId="{3803506B-57FB-43D0-BA6E-A24AFA30601B}" dt="2026-05-20T18:45:24.807" v="4130" actId="478"/>
          <ac:grpSpMkLst>
            <pc:docMk/>
            <pc:sldMk cId="4066034682" sldId="293"/>
            <ac:grpSpMk id="6" creationId="{C1DC7B92-1F56-C60F-91EC-2B9D95A70F0F}"/>
          </ac:grpSpMkLst>
        </pc:grpChg>
        <pc:grpChg chg="del mod replI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4066034682" sldId="293"/>
            <ac:grpSpMk id="9" creationId="{A38D598E-10C1-2DC9-0B43-6FDC8ECFFB4A}"/>
          </ac:grpSpMkLst>
        </pc:grpChg>
        <pc:grpChg chg="del mod replI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4066034682" sldId="293"/>
            <ac:grpSpMk id="13" creationId="{C1DC7B92-1F56-C60F-91EC-2B9D95A70F0F}"/>
          </ac:grpSpMkLst>
        </pc:grpChg>
        <pc:grpChg chg="mod">
          <ac:chgData name="Nadia Ellis" userId="a6962279-43d5-42bf-8862-cc183bf341ef" providerId="ADAL" clId="{3803506B-57FB-43D0-BA6E-A24AFA30601B}" dt="2026-05-19T23:58:22.035" v="432" actId="1076"/>
          <ac:grpSpMkLst>
            <pc:docMk/>
            <pc:sldMk cId="4066034682" sldId="293"/>
            <ac:grpSpMk id="79" creationId="{00000000-0000-0000-0000-000000000000}"/>
          </ac:grpSpMkLst>
        </pc:grpChg>
        <pc:grpChg chg="mod">
          <ac:chgData name="Nadia Ellis" userId="a6962279-43d5-42bf-8862-cc183bf341ef" providerId="ADAL" clId="{3803506B-57FB-43D0-BA6E-A24AFA30601B}" dt="2026-05-20T04:11:14.430" v="1756" actId="20578"/>
          <ac:grpSpMkLst>
            <pc:docMk/>
            <pc:sldMk cId="4066034682" sldId="293"/>
            <ac:grpSpMk id="80" creationId="{00000000-0000-0000-0000-000000000000}"/>
          </ac:grpSpMkLst>
        </pc:grpChg>
        <pc:grpChg chg="mod">
          <ac:chgData name="Nadia Ellis" userId="a6962279-43d5-42bf-8862-cc183bf341ef" providerId="ADAL" clId="{3803506B-57FB-43D0-BA6E-A24AFA30601B}" dt="2026-05-19T23:58:25.349" v="434" actId="1076"/>
          <ac:grpSpMkLst>
            <pc:docMk/>
            <pc:sldMk cId="4066034682" sldId="293"/>
            <ac:grpSpMk id="81" creationId="{00000000-0000-0000-0000-000000000000}"/>
          </ac:grpSpMkLst>
        </pc:grpChg>
        <pc:grpChg chg="mod">
          <ac:chgData name="Nadia Ellis" userId="a6962279-43d5-42bf-8862-cc183bf341ef" providerId="ADAL" clId="{3803506B-57FB-43D0-BA6E-A24AFA30601B}" dt="2026-05-19T23:58:39.141" v="439" actId="688"/>
          <ac:grpSpMkLst>
            <pc:docMk/>
            <pc:sldMk cId="4066034682" sldId="293"/>
            <ac:grpSpMk id="82" creationId="{00000000-0000-0000-0000-000000000000}"/>
          </ac:grpSpMkLst>
        </pc:grpChg>
        <pc:grpChg chg="mod">
          <ac:chgData name="Nadia Ellis" userId="a6962279-43d5-42bf-8862-cc183bf341ef" providerId="ADAL" clId="{3803506B-57FB-43D0-BA6E-A24AFA30601B}" dt="2026-05-19T23:58:58.566" v="442" actId="1076"/>
          <ac:grpSpMkLst>
            <pc:docMk/>
            <pc:sldMk cId="4066034682" sldId="293"/>
            <ac:grpSpMk id="83" creationId="{00000000-0000-0000-0000-000000000000}"/>
          </ac:grpSpMkLst>
        </pc:grpChg>
      </pc:sldChg>
      <pc:sldChg chg="addSp delSp modSp add del mod">
        <pc:chgData name="Nadia Ellis" userId="a6962279-43d5-42bf-8862-cc183bf341ef" providerId="ADAL" clId="{3803506B-57FB-43D0-BA6E-A24AFA30601B}" dt="2026-05-20T04:27:34.866" v="1841" actId="47"/>
        <pc:sldMkLst>
          <pc:docMk/>
          <pc:sldMk cId="2142740397" sldId="294"/>
        </pc:sldMkLst>
        <pc:picChg chg="add mod">
          <ac:chgData name="Nadia Ellis" userId="a6962279-43d5-42bf-8862-cc183bf341ef" providerId="ADAL" clId="{3803506B-57FB-43D0-BA6E-A24AFA30601B}" dt="2026-05-20T04:27:27.982" v="1840" actId="1076"/>
          <ac:picMkLst>
            <pc:docMk/>
            <pc:sldMk cId="2142740397" sldId="294"/>
            <ac:picMk id="4" creationId="{490CD57B-C0EF-9DDA-7516-AFC849DF2388}"/>
          </ac:picMkLst>
        </pc:picChg>
        <pc:picChg chg="del mod">
          <ac:chgData name="Nadia Ellis" userId="a6962279-43d5-42bf-8862-cc183bf341ef" providerId="ADAL" clId="{3803506B-57FB-43D0-BA6E-A24AFA30601B}" dt="2026-05-20T00:28:15.801" v="629" actId="478"/>
          <ac:picMkLst>
            <pc:docMk/>
            <pc:sldMk cId="2142740397" sldId="294"/>
            <ac:picMk id="5" creationId="{C4E100B6-0522-F4AA-C57C-4A1C43089E1B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0:22:14.488" v="611"/>
        <pc:sldMkLst>
          <pc:docMk/>
          <pc:sldMk cId="1987630203" sldId="295"/>
        </pc:sldMkLst>
        <pc:spChg chg="add mod">
          <ac:chgData name="Nadia Ellis" userId="a6962279-43d5-42bf-8862-cc183bf341ef" providerId="ADAL" clId="{3803506B-57FB-43D0-BA6E-A24AFA30601B}" dt="2026-05-20T00:22:00.038" v="573"/>
          <ac:spMkLst>
            <pc:docMk/>
            <pc:sldMk cId="1987630203" sldId="295"/>
            <ac:spMk id="2" creationId="{F36CB711-C316-48E0-880D-3773F54159A0}"/>
          </ac:spMkLst>
        </pc:spChg>
        <pc:spChg chg="add mod">
          <ac:chgData name="Nadia Ellis" userId="a6962279-43d5-42bf-8862-cc183bf341ef" providerId="ADAL" clId="{3803506B-57FB-43D0-BA6E-A24AFA30601B}" dt="2026-05-20T00:22:00.043" v="581"/>
          <ac:spMkLst>
            <pc:docMk/>
            <pc:sldMk cId="1987630203" sldId="295"/>
            <ac:spMk id="4" creationId="{2533B9D0-4385-4380-B633-F04E30652A6B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0:22:19.204" v="615"/>
        <pc:sldMkLst>
          <pc:docMk/>
          <pc:sldMk cId="320226450" sldId="296"/>
        </pc:sldMkLst>
        <pc:spChg chg="add mod">
          <ac:chgData name="Nadia Ellis" userId="a6962279-43d5-42bf-8862-cc183bf341ef" providerId="ADAL" clId="{3803506B-57FB-43D0-BA6E-A24AFA30601B}" dt="2026-05-20T00:22:00.069" v="587"/>
          <ac:spMkLst>
            <pc:docMk/>
            <pc:sldMk cId="320226450" sldId="296"/>
            <ac:spMk id="2" creationId="{5772DC63-1AB2-4E76-938D-1FF643300601}"/>
          </ac:spMkLst>
        </pc:spChg>
        <pc:spChg chg="add mod">
          <ac:chgData name="Nadia Ellis" userId="a6962279-43d5-42bf-8862-cc183bf341ef" providerId="ADAL" clId="{3803506B-57FB-43D0-BA6E-A24AFA30601B}" dt="2026-05-20T00:22:00.074" v="595"/>
          <ac:spMkLst>
            <pc:docMk/>
            <pc:sldMk cId="320226450" sldId="296"/>
            <ac:spMk id="4" creationId="{BAC92643-D19D-4F31-87D2-030591DB630B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0:22:23.217" v="619"/>
        <pc:sldMkLst>
          <pc:docMk/>
          <pc:sldMk cId="83943532" sldId="297"/>
        </pc:sldMkLst>
        <pc:spChg chg="add mod">
          <ac:chgData name="Nadia Ellis" userId="a6962279-43d5-42bf-8862-cc183bf341ef" providerId="ADAL" clId="{3803506B-57FB-43D0-BA6E-A24AFA30601B}" dt="2026-05-20T00:22:00.083" v="601"/>
          <ac:spMkLst>
            <pc:docMk/>
            <pc:sldMk cId="83943532" sldId="297"/>
            <ac:spMk id="2" creationId="{B5D69BAE-3026-4806-ACD6-B97F661CE3D2}"/>
          </ac:spMkLst>
        </pc:spChg>
        <pc:spChg chg="add mod">
          <ac:chgData name="Nadia Ellis" userId="a6962279-43d5-42bf-8862-cc183bf341ef" providerId="ADAL" clId="{3803506B-57FB-43D0-BA6E-A24AFA30601B}" dt="2026-05-20T00:22:00.087" v="609"/>
          <ac:spMkLst>
            <pc:docMk/>
            <pc:sldMk cId="83943532" sldId="297"/>
            <ac:spMk id="4" creationId="{2E9C7C55-7ED5-4286-AA73-A132F17CA2BC}"/>
          </ac:spMkLst>
        </pc:spChg>
      </pc:sldChg>
      <pc:sldChg chg="modSp add del mod">
        <pc:chgData name="Nadia Ellis" userId="a6962279-43d5-42bf-8862-cc183bf341ef" providerId="ADAL" clId="{3803506B-57FB-43D0-BA6E-A24AFA30601B}" dt="2026-05-20T00:22:39.520" v="623"/>
        <pc:sldMkLst>
          <pc:docMk/>
          <pc:sldMk cId="1546844513" sldId="298"/>
        </pc:sldMkLst>
        <pc:spChg chg="mod">
          <ac:chgData name="Nadia Ellis" userId="a6962279-43d5-42bf-8862-cc183bf341ef" providerId="ADAL" clId="{3803506B-57FB-43D0-BA6E-A24AFA30601B}" dt="2026-05-20T00:22:14.506" v="613"/>
          <ac:spMkLst>
            <pc:docMk/>
            <pc:sldMk cId="1546844513" sldId="298"/>
            <ac:spMk id="4" creationId="{2533B9D0-4385-4380-B633-F04E30652A6B}"/>
          </ac:spMkLst>
        </pc:spChg>
      </pc:sldChg>
      <pc:sldChg chg="modSp add del mod">
        <pc:chgData name="Nadia Ellis" userId="a6962279-43d5-42bf-8862-cc183bf341ef" providerId="ADAL" clId="{3803506B-57FB-43D0-BA6E-A24AFA30601B}" dt="2026-05-20T00:22:46.856" v="625"/>
        <pc:sldMkLst>
          <pc:docMk/>
          <pc:sldMk cId="2581445676" sldId="299"/>
        </pc:sldMkLst>
        <pc:spChg chg="mod">
          <ac:chgData name="Nadia Ellis" userId="a6962279-43d5-42bf-8862-cc183bf341ef" providerId="ADAL" clId="{3803506B-57FB-43D0-BA6E-A24AFA30601B}" dt="2026-05-20T00:22:19.222" v="617"/>
          <ac:spMkLst>
            <pc:docMk/>
            <pc:sldMk cId="2581445676" sldId="299"/>
            <ac:spMk id="4" creationId="{BAC92643-D19D-4F31-87D2-030591DB630B}"/>
          </ac:spMkLst>
        </pc:spChg>
      </pc:sldChg>
      <pc:sldChg chg="modSp add del mod">
        <pc:chgData name="Nadia Ellis" userId="a6962279-43d5-42bf-8862-cc183bf341ef" providerId="ADAL" clId="{3803506B-57FB-43D0-BA6E-A24AFA30601B}" dt="2026-05-20T00:22:53.808" v="627"/>
        <pc:sldMkLst>
          <pc:docMk/>
          <pc:sldMk cId="1829673551" sldId="300"/>
        </pc:sldMkLst>
        <pc:spChg chg="mod">
          <ac:chgData name="Nadia Ellis" userId="a6962279-43d5-42bf-8862-cc183bf341ef" providerId="ADAL" clId="{3803506B-57FB-43D0-BA6E-A24AFA30601B}" dt="2026-05-20T00:22:24.007" v="621"/>
          <ac:spMkLst>
            <pc:docMk/>
            <pc:sldMk cId="1829673551" sldId="300"/>
            <ac:spMk id="4" creationId="{2E9C7C55-7ED5-4286-AA73-A132F17CA2BC}"/>
          </ac:spMkLst>
        </pc:spChg>
      </pc:sldChg>
      <pc:sldChg chg="addSp delSp modSp add del mod">
        <pc:chgData name="Nadia Ellis" userId="a6962279-43d5-42bf-8862-cc183bf341ef" providerId="ADAL" clId="{3803506B-57FB-43D0-BA6E-A24AFA30601B}" dt="2026-05-20T08:41:30.743" v="2880"/>
        <pc:sldMkLst>
          <pc:docMk/>
          <pc:sldMk cId="2230467626" sldId="301"/>
        </pc:sldMkLst>
        <pc:spChg chg="mod">
          <ac:chgData name="Nadia Ellis" userId="a6962279-43d5-42bf-8862-cc183bf341ef" providerId="ADAL" clId="{3803506B-57FB-43D0-BA6E-A24AFA30601B}" dt="2026-05-20T04:32:59.542" v="1866" actId="14100"/>
          <ac:spMkLst>
            <pc:docMk/>
            <pc:sldMk cId="2230467626" sldId="301"/>
            <ac:spMk id="2" creationId="{F36CB711-C316-48E0-880D-3773F54159A0}"/>
          </ac:spMkLst>
        </pc:spChg>
        <pc:picChg chg="add mod ord modCrop">
          <ac:chgData name="Nadia Ellis" userId="a6962279-43d5-42bf-8862-cc183bf341ef" providerId="ADAL" clId="{3803506B-57FB-43D0-BA6E-A24AFA30601B}" dt="2026-05-20T04:32:54.517" v="1864" actId="1076"/>
          <ac:picMkLst>
            <pc:docMk/>
            <pc:sldMk cId="2230467626" sldId="301"/>
            <ac:picMk id="6" creationId="{31DB572A-C3B3-8B36-16AF-587AFF2F37EE}"/>
          </ac:picMkLst>
        </pc:picChg>
        <pc:picChg chg="add del mod">
          <ac:chgData name="Nadia Ellis" userId="a6962279-43d5-42bf-8862-cc183bf341ef" providerId="ADAL" clId="{3803506B-57FB-43D0-BA6E-A24AFA30601B}" dt="2026-05-20T04:31:29.450" v="1845" actId="478"/>
          <ac:picMkLst>
            <pc:docMk/>
            <pc:sldMk cId="2230467626" sldId="301"/>
            <ac:picMk id="7" creationId="{ED23B388-12CF-0846-FADD-FFBAEC01683F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8:42:18.108" v="2882"/>
        <pc:sldMkLst>
          <pc:docMk/>
          <pc:sldMk cId="427711286" sldId="302"/>
        </pc:sldMkLst>
        <pc:spChg chg="mod">
          <ac:chgData name="Nadia Ellis" userId="a6962279-43d5-42bf-8862-cc183bf341ef" providerId="ADAL" clId="{3803506B-57FB-43D0-BA6E-A24AFA30601B}" dt="2026-05-20T04:25:54.767" v="1826" actId="14100"/>
          <ac:spMkLst>
            <pc:docMk/>
            <pc:sldMk cId="427711286" sldId="302"/>
            <ac:spMk id="2" creationId="{5772DC63-1AB2-4E76-938D-1FF643300601}"/>
          </ac:spMkLst>
        </pc:spChg>
        <pc:picChg chg="add del mod ord">
          <ac:chgData name="Nadia Ellis" userId="a6962279-43d5-42bf-8862-cc183bf341ef" providerId="ADAL" clId="{3803506B-57FB-43D0-BA6E-A24AFA30601B}" dt="2026-05-20T04:32:00.701" v="1852" actId="478"/>
          <ac:picMkLst>
            <pc:docMk/>
            <pc:sldMk cId="427711286" sldId="302"/>
            <ac:picMk id="5" creationId="{A14607FD-C83E-4D80-A4D9-56C0F81BE8A0}"/>
          </ac:picMkLst>
        </pc:picChg>
        <pc:picChg chg="add mod ord">
          <ac:chgData name="Nadia Ellis" userId="a6962279-43d5-42bf-8862-cc183bf341ef" providerId="ADAL" clId="{3803506B-57FB-43D0-BA6E-A24AFA30601B}" dt="2026-05-20T08:37:41.508" v="2868" actId="171"/>
          <ac:picMkLst>
            <pc:docMk/>
            <pc:sldMk cId="427711286" sldId="302"/>
            <ac:picMk id="5" creationId="{EDDE4E9F-B20D-E6B0-D8E7-9FE673E26262}"/>
          </ac:picMkLst>
        </pc:picChg>
        <pc:picChg chg="del">
          <ac:chgData name="Nadia Ellis" userId="a6962279-43d5-42bf-8862-cc183bf341ef" providerId="ADAL" clId="{3803506B-57FB-43D0-BA6E-A24AFA30601B}" dt="2026-05-20T04:25:32.435" v="1819" actId="478"/>
          <ac:picMkLst>
            <pc:docMk/>
            <pc:sldMk cId="427711286" sldId="302"/>
            <ac:picMk id="7" creationId="{ED23B388-12CF-0846-FADD-FFBAEC01683F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8:42:34.759" v="2884"/>
        <pc:sldMkLst>
          <pc:docMk/>
          <pc:sldMk cId="2658637223" sldId="303"/>
        </pc:sldMkLst>
        <pc:spChg chg="mod">
          <ac:chgData name="Nadia Ellis" userId="a6962279-43d5-42bf-8862-cc183bf341ef" providerId="ADAL" clId="{3803506B-57FB-43D0-BA6E-A24AFA30601B}" dt="2026-05-20T04:26:31.554" v="1837" actId="14100"/>
          <ac:spMkLst>
            <pc:docMk/>
            <pc:sldMk cId="2658637223" sldId="303"/>
            <ac:spMk id="2" creationId="{B5D69BAE-3026-4806-ACD6-B97F661CE3D2}"/>
          </ac:spMkLst>
        </pc:spChg>
        <pc:spChg chg="mod">
          <ac:chgData name="Nadia Ellis" userId="a6962279-43d5-42bf-8862-cc183bf341ef" providerId="ADAL" clId="{3803506B-57FB-43D0-BA6E-A24AFA30601B}" dt="2026-05-20T04:26:00.806" v="1827" actId="20577"/>
          <ac:spMkLst>
            <pc:docMk/>
            <pc:sldMk cId="2658637223" sldId="303"/>
            <ac:spMk id="4" creationId="{2E9C7C55-7ED5-4286-AA73-A132F17CA2BC}"/>
          </ac:spMkLst>
        </pc:spChg>
        <pc:picChg chg="add mod">
          <ac:chgData name="Nadia Ellis" userId="a6962279-43d5-42bf-8862-cc183bf341ef" providerId="ADAL" clId="{3803506B-57FB-43D0-BA6E-A24AFA30601B}" dt="2026-05-20T08:37:47.490" v="2869"/>
          <ac:picMkLst>
            <pc:docMk/>
            <pc:sldMk cId="2658637223" sldId="303"/>
            <ac:picMk id="5" creationId="{54E697C7-FA46-BAA1-DCD5-F473F7541F33}"/>
          </ac:picMkLst>
        </pc:picChg>
        <pc:picChg chg="add del mod ord">
          <ac:chgData name="Nadia Ellis" userId="a6962279-43d5-42bf-8862-cc183bf341ef" providerId="ADAL" clId="{3803506B-57FB-43D0-BA6E-A24AFA30601B}" dt="2026-05-20T04:32:02.996" v="1853" actId="478"/>
          <ac:picMkLst>
            <pc:docMk/>
            <pc:sldMk cId="2658637223" sldId="303"/>
            <ac:picMk id="5" creationId="{586B978B-39B9-2AD8-9192-1BEA5623965A}"/>
          </ac:picMkLst>
        </pc:picChg>
        <pc:picChg chg="del">
          <ac:chgData name="Nadia Ellis" userId="a6962279-43d5-42bf-8862-cc183bf341ef" providerId="ADAL" clId="{3803506B-57FB-43D0-BA6E-A24AFA30601B}" dt="2026-05-20T04:26:04.923" v="1828" actId="478"/>
          <ac:picMkLst>
            <pc:docMk/>
            <pc:sldMk cId="2658637223" sldId="303"/>
            <ac:picMk id="7" creationId="{ED23B388-12CF-0846-FADD-FFBAEC01683F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0:30:20.076" v="679"/>
        <pc:sldMkLst>
          <pc:docMk/>
          <pc:sldMk cId="789993665" sldId="304"/>
        </pc:sldMkLst>
        <pc:spChg chg="add mod">
          <ac:chgData name="Nadia Ellis" userId="a6962279-43d5-42bf-8862-cc183bf341ef" providerId="ADAL" clId="{3803506B-57FB-43D0-BA6E-A24AFA30601B}" dt="2026-05-20T00:29:57.916" v="663"/>
          <ac:spMkLst>
            <pc:docMk/>
            <pc:sldMk cId="789993665" sldId="304"/>
            <ac:spMk id="2" creationId="{2ED95F75-2990-4D26-B240-D094AEE9E623}"/>
          </ac:spMkLst>
        </pc:spChg>
        <pc:spChg chg="add mod">
          <ac:chgData name="Nadia Ellis" userId="a6962279-43d5-42bf-8862-cc183bf341ef" providerId="ADAL" clId="{3803506B-57FB-43D0-BA6E-A24AFA30601B}" dt="2026-05-20T00:29:57.918" v="669"/>
          <ac:spMkLst>
            <pc:docMk/>
            <pc:sldMk cId="789993665" sldId="304"/>
            <ac:spMk id="5" creationId="{43565848-AFE4-4A90-9A84-2CF3E67A3F37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0:30:15.018" v="675"/>
        <pc:sldMkLst>
          <pc:docMk/>
          <pc:sldMk cId="2770812457" sldId="305"/>
        </pc:sldMkLst>
        <pc:spChg chg="add mod">
          <ac:chgData name="Nadia Ellis" userId="a6962279-43d5-42bf-8862-cc183bf341ef" providerId="ADAL" clId="{3803506B-57FB-43D0-BA6E-A24AFA30601B}" dt="2026-05-20T00:29:57.907" v="651"/>
          <ac:spMkLst>
            <pc:docMk/>
            <pc:sldMk cId="2770812457" sldId="305"/>
            <ac:spMk id="2" creationId="{CED55598-7A12-420C-9C4F-4EA4EC59E80A}"/>
          </ac:spMkLst>
        </pc:spChg>
        <pc:spChg chg="add mod">
          <ac:chgData name="Nadia Ellis" userId="a6962279-43d5-42bf-8862-cc183bf341ef" providerId="ADAL" clId="{3803506B-57FB-43D0-BA6E-A24AFA30601B}" dt="2026-05-20T00:29:57.909" v="657"/>
          <ac:spMkLst>
            <pc:docMk/>
            <pc:sldMk cId="2770812457" sldId="305"/>
            <ac:spMk id="5" creationId="{A50C76E0-3CA9-4A96-88C4-02E5B71AE955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0:30:10.329" v="671"/>
        <pc:sldMkLst>
          <pc:docMk/>
          <pc:sldMk cId="2332473218" sldId="306"/>
        </pc:sldMkLst>
        <pc:spChg chg="add mod">
          <ac:chgData name="Nadia Ellis" userId="a6962279-43d5-42bf-8862-cc183bf341ef" providerId="ADAL" clId="{3803506B-57FB-43D0-BA6E-A24AFA30601B}" dt="2026-05-20T00:29:57.885" v="639"/>
          <ac:spMkLst>
            <pc:docMk/>
            <pc:sldMk cId="2332473218" sldId="306"/>
            <ac:spMk id="2" creationId="{F8A969A6-4824-4F27-AB65-61CF3F719D63}"/>
          </ac:spMkLst>
        </pc:spChg>
        <pc:spChg chg="add mod">
          <ac:chgData name="Nadia Ellis" userId="a6962279-43d5-42bf-8862-cc183bf341ef" providerId="ADAL" clId="{3803506B-57FB-43D0-BA6E-A24AFA30601B}" dt="2026-05-20T00:29:57.891" v="645"/>
          <ac:spMkLst>
            <pc:docMk/>
            <pc:sldMk cId="2332473218" sldId="306"/>
            <ac:spMk id="5" creationId="{100156DC-6AC2-436A-8E52-D4F3BC2BA83D}"/>
          </ac:spMkLst>
        </pc:spChg>
      </pc:sldChg>
      <pc:sldChg chg="modSp add del mod">
        <pc:chgData name="Nadia Ellis" userId="a6962279-43d5-42bf-8862-cc183bf341ef" providerId="ADAL" clId="{3803506B-57FB-43D0-BA6E-A24AFA30601B}" dt="2026-05-20T00:30:34.429" v="683"/>
        <pc:sldMkLst>
          <pc:docMk/>
          <pc:sldMk cId="460377369" sldId="307"/>
        </pc:sldMkLst>
        <pc:spChg chg="mod">
          <ac:chgData name="Nadia Ellis" userId="a6962279-43d5-42bf-8862-cc183bf341ef" providerId="ADAL" clId="{3803506B-57FB-43D0-BA6E-A24AFA30601B}" dt="2026-05-20T00:30:11.066" v="673"/>
          <ac:spMkLst>
            <pc:docMk/>
            <pc:sldMk cId="460377369" sldId="307"/>
            <ac:spMk id="5" creationId="{100156DC-6AC2-436A-8E52-D4F3BC2BA83D}"/>
          </ac:spMkLst>
        </pc:spChg>
      </pc:sldChg>
      <pc:sldChg chg="modSp add del mod">
        <pc:chgData name="Nadia Ellis" userId="a6962279-43d5-42bf-8862-cc183bf341ef" providerId="ADAL" clId="{3803506B-57FB-43D0-BA6E-A24AFA30601B}" dt="2026-05-20T00:30:40.128" v="685"/>
        <pc:sldMkLst>
          <pc:docMk/>
          <pc:sldMk cId="599951272" sldId="308"/>
        </pc:sldMkLst>
        <pc:spChg chg="mod">
          <ac:chgData name="Nadia Ellis" userId="a6962279-43d5-42bf-8862-cc183bf341ef" providerId="ADAL" clId="{3803506B-57FB-43D0-BA6E-A24AFA30601B}" dt="2026-05-20T00:30:15.035" v="677"/>
          <ac:spMkLst>
            <pc:docMk/>
            <pc:sldMk cId="599951272" sldId="308"/>
            <ac:spMk id="5" creationId="{A50C76E0-3CA9-4A96-88C4-02E5B71AE955}"/>
          </ac:spMkLst>
        </pc:spChg>
      </pc:sldChg>
      <pc:sldChg chg="modSp add del mod">
        <pc:chgData name="Nadia Ellis" userId="a6962279-43d5-42bf-8862-cc183bf341ef" providerId="ADAL" clId="{3803506B-57FB-43D0-BA6E-A24AFA30601B}" dt="2026-05-20T00:30:45.823" v="687"/>
        <pc:sldMkLst>
          <pc:docMk/>
          <pc:sldMk cId="1478371705" sldId="309"/>
        </pc:sldMkLst>
        <pc:spChg chg="mod">
          <ac:chgData name="Nadia Ellis" userId="a6962279-43d5-42bf-8862-cc183bf341ef" providerId="ADAL" clId="{3803506B-57FB-43D0-BA6E-A24AFA30601B}" dt="2026-05-20T00:30:20.956" v="681"/>
          <ac:spMkLst>
            <pc:docMk/>
            <pc:sldMk cId="1478371705" sldId="309"/>
            <ac:spMk id="5" creationId="{43565848-AFE4-4A90-9A84-2CF3E67A3F37}"/>
          </ac:spMkLst>
        </pc:spChg>
      </pc:sldChg>
      <pc:sldChg chg="modSp add del mod">
        <pc:chgData name="Nadia Ellis" userId="a6962279-43d5-42bf-8862-cc183bf341ef" providerId="ADAL" clId="{3803506B-57FB-43D0-BA6E-A24AFA30601B}" dt="2026-05-20T08:42:51.484" v="2886"/>
        <pc:sldMkLst>
          <pc:docMk/>
          <pc:sldMk cId="2300817464" sldId="310"/>
        </pc:sldMkLst>
        <pc:spChg chg="mod">
          <ac:chgData name="Nadia Ellis" userId="a6962279-43d5-42bf-8862-cc183bf341ef" providerId="ADAL" clId="{3803506B-57FB-43D0-BA6E-A24AFA30601B}" dt="2026-05-20T04:33:19.514" v="1871" actId="14100"/>
          <ac:spMkLst>
            <pc:docMk/>
            <pc:sldMk cId="2300817464" sldId="310"/>
            <ac:spMk id="2" creationId="{F8A969A6-4824-4F27-AB65-61CF3F719D63}"/>
          </ac:spMkLst>
        </pc:spChg>
        <pc:picChg chg="mod">
          <ac:chgData name="Nadia Ellis" userId="a6962279-43d5-42bf-8862-cc183bf341ef" providerId="ADAL" clId="{3803506B-57FB-43D0-BA6E-A24AFA30601B}" dt="2026-05-20T04:33:10.813" v="1868" actId="14100"/>
          <ac:picMkLst>
            <pc:docMk/>
            <pc:sldMk cId="2300817464" sldId="310"/>
            <ac:picMk id="4" creationId="{490CD57B-C0EF-9DDA-7516-AFC849DF2388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8:43:07.949" v="2888"/>
        <pc:sldMkLst>
          <pc:docMk/>
          <pc:sldMk cId="954271882" sldId="311"/>
        </pc:sldMkLst>
        <pc:picChg chg="del">
          <ac:chgData name="Nadia Ellis" userId="a6962279-43d5-42bf-8862-cc183bf341ef" providerId="ADAL" clId="{3803506B-57FB-43D0-BA6E-A24AFA30601B}" dt="2026-05-20T08:38:00.671" v="2870" actId="478"/>
          <ac:picMkLst>
            <pc:docMk/>
            <pc:sldMk cId="954271882" sldId="311"/>
            <ac:picMk id="4" creationId="{490CD57B-C0EF-9DDA-7516-AFC849DF2388}"/>
          </ac:picMkLst>
        </pc:picChg>
        <pc:picChg chg="add mod">
          <ac:chgData name="Nadia Ellis" userId="a6962279-43d5-42bf-8862-cc183bf341ef" providerId="ADAL" clId="{3803506B-57FB-43D0-BA6E-A24AFA30601B}" dt="2026-05-20T08:38:01.663" v="2871"/>
          <ac:picMkLst>
            <pc:docMk/>
            <pc:sldMk cId="954271882" sldId="311"/>
            <ac:picMk id="6" creationId="{ECD2F2EE-4F8A-DDF4-C798-2DE59323E138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8:43:24.349" v="2890"/>
        <pc:sldMkLst>
          <pc:docMk/>
          <pc:sldMk cId="1190226199" sldId="312"/>
        </pc:sldMkLst>
        <pc:spChg chg="mod">
          <ac:chgData name="Nadia Ellis" userId="a6962279-43d5-42bf-8862-cc183bf341ef" providerId="ADAL" clId="{3803506B-57FB-43D0-BA6E-A24AFA30601B}" dt="2026-05-20T00:31:42.130" v="693"/>
          <ac:spMkLst>
            <pc:docMk/>
            <pc:sldMk cId="1190226199" sldId="312"/>
            <ac:spMk id="2" creationId="{2ED95F75-2990-4D26-B240-D094AEE9E623}"/>
          </ac:spMkLst>
        </pc:spChg>
        <pc:spChg chg="mod">
          <ac:chgData name="Nadia Ellis" userId="a6962279-43d5-42bf-8862-cc183bf341ef" providerId="ADAL" clId="{3803506B-57FB-43D0-BA6E-A24AFA30601B}" dt="2026-05-20T00:31:42.130" v="694"/>
          <ac:spMkLst>
            <pc:docMk/>
            <pc:sldMk cId="1190226199" sldId="312"/>
            <ac:spMk id="5" creationId="{43565848-AFE4-4A90-9A84-2CF3E67A3F37}"/>
          </ac:spMkLst>
        </pc:spChg>
        <pc:picChg chg="del">
          <ac:chgData name="Nadia Ellis" userId="a6962279-43d5-42bf-8862-cc183bf341ef" providerId="ADAL" clId="{3803506B-57FB-43D0-BA6E-A24AFA30601B}" dt="2026-05-20T08:38:05.148" v="2872" actId="478"/>
          <ac:picMkLst>
            <pc:docMk/>
            <pc:sldMk cId="1190226199" sldId="312"/>
            <ac:picMk id="4" creationId="{490CD57B-C0EF-9DDA-7516-AFC849DF2388}"/>
          </ac:picMkLst>
        </pc:picChg>
        <pc:picChg chg="add mod">
          <ac:chgData name="Nadia Ellis" userId="a6962279-43d5-42bf-8862-cc183bf341ef" providerId="ADAL" clId="{3803506B-57FB-43D0-BA6E-A24AFA30601B}" dt="2026-05-20T08:38:05.983" v="2873"/>
          <ac:picMkLst>
            <pc:docMk/>
            <pc:sldMk cId="1190226199" sldId="312"/>
            <ac:picMk id="6" creationId="{5256AE31-B80A-DD35-3808-DC00740A061D}"/>
          </ac:picMkLst>
        </pc:picChg>
      </pc:sldChg>
      <pc:sldChg chg="delSp modSp add del mod ord delAnim">
        <pc:chgData name="Nadia Ellis" userId="a6962279-43d5-42bf-8862-cc183bf341ef" providerId="ADAL" clId="{3803506B-57FB-43D0-BA6E-A24AFA30601B}" dt="2026-05-20T04:48:15.308" v="1976"/>
        <pc:sldMkLst>
          <pc:docMk/>
          <pc:sldMk cId="3862403107" sldId="313"/>
        </pc:sldMkLst>
        <pc:spChg chg="mod">
          <ac:chgData name="Nadia Ellis" userId="a6962279-43d5-42bf-8862-cc183bf341ef" providerId="ADAL" clId="{3803506B-57FB-43D0-BA6E-A24AFA30601B}" dt="2026-05-20T00:38:13.061" v="750" actId="20577"/>
          <ac:spMkLst>
            <pc:docMk/>
            <pc:sldMk cId="3862403107" sldId="313"/>
            <ac:spMk id="8" creationId="{19C865A2-3B9D-231B-9683-F999C96467E5}"/>
          </ac:spMkLst>
        </pc:spChg>
        <pc:spChg chg="mod">
          <ac:chgData name="Nadia Ellis" userId="a6962279-43d5-42bf-8862-cc183bf341ef" providerId="ADAL" clId="{3803506B-57FB-43D0-BA6E-A24AFA30601B}" dt="2026-05-20T00:39:15.429" v="758" actId="20577"/>
          <ac:spMkLst>
            <pc:docMk/>
            <pc:sldMk cId="3862403107" sldId="313"/>
            <ac:spMk id="50" creationId="{D348E392-81EC-70FC-FB19-4859C20D34D6}"/>
          </ac:spMkLst>
        </pc:spChg>
        <pc:spChg chg="del">
          <ac:chgData name="Nadia Ellis" userId="a6962279-43d5-42bf-8862-cc183bf341ef" providerId="ADAL" clId="{3803506B-57FB-43D0-BA6E-A24AFA30601B}" dt="2026-05-20T04:48:09.777" v="1966"/>
          <ac:spMkLst>
            <pc:docMk/>
            <pc:sldMk cId="3862403107" sldId="313"/>
            <ac:spMk id="55" creationId="{3DB521E2-2E6C-B4F9-0B57-484AA3A17FBB}"/>
          </ac:spMkLst>
        </pc:spChg>
        <pc:spChg chg="del">
          <ac:chgData name="Nadia Ellis" userId="a6962279-43d5-42bf-8862-cc183bf341ef" providerId="ADAL" clId="{3803506B-57FB-43D0-BA6E-A24AFA30601B}" dt="2026-05-20T04:48:09.777" v="1967"/>
          <ac:spMkLst>
            <pc:docMk/>
            <pc:sldMk cId="3862403107" sldId="313"/>
            <ac:spMk id="56" creationId="{9A962756-0E38-A0D4-A9B8-0CF085E604D7}"/>
          </ac:spMkLst>
        </pc:spChg>
        <pc:spChg chg="del">
          <ac:chgData name="Nadia Ellis" userId="a6962279-43d5-42bf-8862-cc183bf341ef" providerId="ADAL" clId="{3803506B-57FB-43D0-BA6E-A24AFA30601B}" dt="2026-05-20T04:48:09.778" v="1968"/>
          <ac:spMkLst>
            <pc:docMk/>
            <pc:sldMk cId="3862403107" sldId="313"/>
            <ac:spMk id="57" creationId="{27F17F7C-9CD1-C037-A966-2B4DEBD47176}"/>
          </ac:spMkLst>
        </pc:spChg>
        <pc:grpChg chg="mod">
          <ac:chgData name="Nadia Ellis" userId="a6962279-43d5-42bf-8862-cc183bf341ef" providerId="ADAL" clId="{3803506B-57FB-43D0-BA6E-A24AFA30601B}" dt="2026-05-20T04:46:08.465" v="1965" actId="14100"/>
          <ac:grpSpMkLst>
            <pc:docMk/>
            <pc:sldMk cId="3862403107" sldId="313"/>
            <ac:grpSpMk id="6" creationId="{B7D47D6D-B4EF-883E-603B-5043A6AF8D73}"/>
          </ac:grpSpMkLst>
        </pc:grpChg>
        <pc:grpChg chg="del">
          <ac:chgData name="Nadia Ellis" userId="a6962279-43d5-42bf-8862-cc183bf341ef" providerId="ADAL" clId="{3803506B-57FB-43D0-BA6E-A24AFA30601B}" dt="2026-05-20T04:48:09.780" v="1970"/>
          <ac:grpSpMkLst>
            <pc:docMk/>
            <pc:sldMk cId="3862403107" sldId="313"/>
            <ac:grpSpMk id="78" creationId="{E7609522-0459-682C-24D1-286E211BCDFE}"/>
          </ac:grpSpMkLst>
        </pc:grpChg>
        <pc:grpChg chg="del">
          <ac:chgData name="Nadia Ellis" userId="a6962279-43d5-42bf-8862-cc183bf341ef" providerId="ADAL" clId="{3803506B-57FB-43D0-BA6E-A24AFA30601B}" dt="2026-05-20T04:48:09.779" v="1969"/>
          <ac:grpSpMkLst>
            <pc:docMk/>
            <pc:sldMk cId="3862403107" sldId="313"/>
            <ac:grpSpMk id="79" creationId="{8B6F8B3B-A3A2-DB5E-39EF-803F12742E8D}"/>
          </ac:grpSpMkLst>
        </pc:grpChg>
        <pc:grpChg chg="del">
          <ac:chgData name="Nadia Ellis" userId="a6962279-43d5-42bf-8862-cc183bf341ef" providerId="ADAL" clId="{3803506B-57FB-43D0-BA6E-A24AFA30601B}" dt="2026-05-20T04:48:09.781" v="1971"/>
          <ac:grpSpMkLst>
            <pc:docMk/>
            <pc:sldMk cId="3862403107" sldId="313"/>
            <ac:grpSpMk id="80" creationId="{6BE861AC-2B33-A3AE-1D72-0055706EC3AC}"/>
          </ac:grpSpMkLst>
        </pc:grpChg>
        <pc:grpChg chg="del">
          <ac:chgData name="Nadia Ellis" userId="a6962279-43d5-42bf-8862-cc183bf341ef" providerId="ADAL" clId="{3803506B-57FB-43D0-BA6E-A24AFA30601B}" dt="2026-05-20T04:48:09.782" v="1972"/>
          <ac:grpSpMkLst>
            <pc:docMk/>
            <pc:sldMk cId="3862403107" sldId="313"/>
            <ac:grpSpMk id="81" creationId="{7EDD83B8-40C9-C3F1-2595-34BE0570F97D}"/>
          </ac:grpSpMkLst>
        </pc:grpChg>
        <pc:grpChg chg="del">
          <ac:chgData name="Nadia Ellis" userId="a6962279-43d5-42bf-8862-cc183bf341ef" providerId="ADAL" clId="{3803506B-57FB-43D0-BA6E-A24AFA30601B}" dt="2026-05-20T04:48:09.783" v="1973"/>
          <ac:grpSpMkLst>
            <pc:docMk/>
            <pc:sldMk cId="3862403107" sldId="313"/>
            <ac:grpSpMk id="82" creationId="{A231CF9C-7B9C-B7E6-9703-DB1502A8735D}"/>
          </ac:grpSpMkLst>
        </pc:grpChg>
        <pc:grpChg chg="del">
          <ac:chgData name="Nadia Ellis" userId="a6962279-43d5-42bf-8862-cc183bf341ef" providerId="ADAL" clId="{3803506B-57FB-43D0-BA6E-A24AFA30601B}" dt="2026-05-20T04:48:09.783" v="1974"/>
          <ac:grpSpMkLst>
            <pc:docMk/>
            <pc:sldMk cId="3862403107" sldId="313"/>
            <ac:grpSpMk id="83" creationId="{29F3F678-E7A0-2414-301E-6586EE4ACF5B}"/>
          </ac:grpSpMkLst>
        </pc:grpChg>
      </pc:sldChg>
      <pc:sldChg chg="addSp modSp new del mod">
        <pc:chgData name="Nadia Ellis" userId="a6962279-43d5-42bf-8862-cc183bf341ef" providerId="ADAL" clId="{3803506B-57FB-43D0-BA6E-A24AFA30601B}" dt="2026-05-20T01:08:21.010" v="917"/>
        <pc:sldMkLst>
          <pc:docMk/>
          <pc:sldMk cId="2381515294" sldId="314"/>
        </pc:sldMkLst>
        <pc:spChg chg="add mod">
          <ac:chgData name="Nadia Ellis" userId="a6962279-43d5-42bf-8862-cc183bf341ef" providerId="ADAL" clId="{3803506B-57FB-43D0-BA6E-A24AFA30601B}" dt="2026-05-20T01:07:44.309" v="762"/>
          <ac:spMkLst>
            <pc:docMk/>
            <pc:sldMk cId="2381515294" sldId="314"/>
            <ac:spMk id="2" creationId="{D580810A-4C4F-4DF8-8C1A-C5499305890D}"/>
          </ac:spMkLst>
        </pc:spChg>
        <pc:spChg chg="add mod">
          <ac:chgData name="Nadia Ellis" userId="a6962279-43d5-42bf-8862-cc183bf341ef" providerId="ADAL" clId="{3803506B-57FB-43D0-BA6E-A24AFA30601B}" dt="2026-05-20T01:07:44.310" v="765"/>
          <ac:spMkLst>
            <pc:docMk/>
            <pc:sldMk cId="2381515294" sldId="314"/>
            <ac:spMk id="3" creationId="{EB9BCB81-3128-4654-BA38-A1DC75BED2B4}"/>
          </ac:spMkLst>
        </pc:spChg>
        <pc:spChg chg="add mod">
          <ac:chgData name="Nadia Ellis" userId="a6962279-43d5-42bf-8862-cc183bf341ef" providerId="ADAL" clId="{3803506B-57FB-43D0-BA6E-A24AFA30601B}" dt="2026-05-20T01:07:44.312" v="769"/>
          <ac:spMkLst>
            <pc:docMk/>
            <pc:sldMk cId="2381515294" sldId="314"/>
            <ac:spMk id="4" creationId="{07D03E4E-5CB1-4E9E-BE8B-D20663F0332B}"/>
          </ac:spMkLst>
        </pc:spChg>
        <pc:spChg chg="add mod">
          <ac:chgData name="Nadia Ellis" userId="a6962279-43d5-42bf-8862-cc183bf341ef" providerId="ADAL" clId="{3803506B-57FB-43D0-BA6E-A24AFA30601B}" dt="2026-05-20T01:07:44.313" v="773"/>
          <ac:spMkLst>
            <pc:docMk/>
            <pc:sldMk cId="2381515294" sldId="314"/>
            <ac:spMk id="5" creationId="{81233FA2-DB1D-443B-AE17-64465E517329}"/>
          </ac:spMkLst>
        </pc:spChg>
        <pc:spChg chg="add mod">
          <ac:chgData name="Nadia Ellis" userId="a6962279-43d5-42bf-8862-cc183bf341ef" providerId="ADAL" clId="{3803506B-57FB-43D0-BA6E-A24AFA30601B}" dt="2026-05-20T01:07:44.315" v="779"/>
          <ac:spMkLst>
            <pc:docMk/>
            <pc:sldMk cId="2381515294" sldId="314"/>
            <ac:spMk id="6" creationId="{7BAA1A85-E5A2-4DC3-B89A-34669517E693}"/>
          </ac:spMkLst>
        </pc:spChg>
        <pc:spChg chg="add mod">
          <ac:chgData name="Nadia Ellis" userId="a6962279-43d5-42bf-8862-cc183bf341ef" providerId="ADAL" clId="{3803506B-57FB-43D0-BA6E-A24AFA30601B}" dt="2026-05-20T01:07:44.318" v="785"/>
          <ac:spMkLst>
            <pc:docMk/>
            <pc:sldMk cId="2381515294" sldId="314"/>
            <ac:spMk id="7" creationId="{B16040CC-3365-49BD-A670-8C0C9927EF93}"/>
          </ac:spMkLst>
        </pc:spChg>
        <pc:spChg chg="add mod">
          <ac:chgData name="Nadia Ellis" userId="a6962279-43d5-42bf-8862-cc183bf341ef" providerId="ADAL" clId="{3803506B-57FB-43D0-BA6E-A24AFA30601B}" dt="2026-05-20T01:07:44.319" v="789"/>
          <ac:spMkLst>
            <pc:docMk/>
            <pc:sldMk cId="2381515294" sldId="314"/>
            <ac:spMk id="8" creationId="{EA57A757-7C92-46BC-8166-0118375537D0}"/>
          </ac:spMkLst>
        </pc:spChg>
        <pc:spChg chg="add mod">
          <ac:chgData name="Nadia Ellis" userId="a6962279-43d5-42bf-8862-cc183bf341ef" providerId="ADAL" clId="{3803506B-57FB-43D0-BA6E-A24AFA30601B}" dt="2026-05-20T01:07:44.322" v="795"/>
          <ac:spMkLst>
            <pc:docMk/>
            <pc:sldMk cId="2381515294" sldId="314"/>
            <ac:spMk id="9" creationId="{6CCA7F6A-C064-4CDC-A72F-4E33220017FB}"/>
          </ac:spMkLst>
        </pc:spChg>
        <pc:spChg chg="add mod">
          <ac:chgData name="Nadia Ellis" userId="a6962279-43d5-42bf-8862-cc183bf341ef" providerId="ADAL" clId="{3803506B-57FB-43D0-BA6E-A24AFA30601B}" dt="2026-05-20T01:07:44.324" v="799"/>
          <ac:spMkLst>
            <pc:docMk/>
            <pc:sldMk cId="2381515294" sldId="314"/>
            <ac:spMk id="10" creationId="{7EF1BD08-CEA0-4783-BB5E-B9FEE411D98E}"/>
          </ac:spMkLst>
        </pc:spChg>
        <pc:spChg chg="add mod">
          <ac:chgData name="Nadia Ellis" userId="a6962279-43d5-42bf-8862-cc183bf341ef" providerId="ADAL" clId="{3803506B-57FB-43D0-BA6E-A24AFA30601B}" dt="2026-05-20T01:07:44.326" v="805"/>
          <ac:spMkLst>
            <pc:docMk/>
            <pc:sldMk cId="2381515294" sldId="314"/>
            <ac:spMk id="11" creationId="{C2FA7400-5731-4E22-B4DA-5D26E7A5E4A9}"/>
          </ac:spMkLst>
        </pc:spChg>
        <pc:spChg chg="add mod">
          <ac:chgData name="Nadia Ellis" userId="a6962279-43d5-42bf-8862-cc183bf341ef" providerId="ADAL" clId="{3803506B-57FB-43D0-BA6E-A24AFA30601B}" dt="2026-05-20T01:07:44.328" v="810"/>
          <ac:spMkLst>
            <pc:docMk/>
            <pc:sldMk cId="2381515294" sldId="314"/>
            <ac:spMk id="12" creationId="{4E7DF4E7-095B-454D-97DF-103050864E9C}"/>
          </ac:spMkLst>
        </pc:spChg>
        <pc:spChg chg="add mod">
          <ac:chgData name="Nadia Ellis" userId="a6962279-43d5-42bf-8862-cc183bf341ef" providerId="ADAL" clId="{3803506B-57FB-43D0-BA6E-A24AFA30601B}" dt="2026-05-20T01:07:44.330" v="815"/>
          <ac:spMkLst>
            <pc:docMk/>
            <pc:sldMk cId="2381515294" sldId="314"/>
            <ac:spMk id="13" creationId="{04049A5F-23EE-4181-938C-48AB9C76BFAF}"/>
          </ac:spMkLst>
        </pc:spChg>
        <pc:spChg chg="add mod">
          <ac:chgData name="Nadia Ellis" userId="a6962279-43d5-42bf-8862-cc183bf341ef" providerId="ADAL" clId="{3803506B-57FB-43D0-BA6E-A24AFA30601B}" dt="2026-05-20T01:07:44.331" v="819"/>
          <ac:spMkLst>
            <pc:docMk/>
            <pc:sldMk cId="2381515294" sldId="314"/>
            <ac:spMk id="14" creationId="{8C27C3CD-E4A7-4936-919F-D101DBCD930C}"/>
          </ac:spMkLst>
        </pc:spChg>
        <pc:spChg chg="add mod">
          <ac:chgData name="Nadia Ellis" userId="a6962279-43d5-42bf-8862-cc183bf341ef" providerId="ADAL" clId="{3803506B-57FB-43D0-BA6E-A24AFA30601B}" dt="2026-05-20T01:07:44.333" v="823"/>
          <ac:spMkLst>
            <pc:docMk/>
            <pc:sldMk cId="2381515294" sldId="314"/>
            <ac:spMk id="15" creationId="{359A3829-E393-4366-A195-97779FC6DF03}"/>
          </ac:spMkLst>
        </pc:spChg>
        <pc:spChg chg="add mod">
          <ac:chgData name="Nadia Ellis" userId="a6962279-43d5-42bf-8862-cc183bf341ef" providerId="ADAL" clId="{3803506B-57FB-43D0-BA6E-A24AFA30601B}" dt="2026-05-20T01:07:44.335" v="829"/>
          <ac:spMkLst>
            <pc:docMk/>
            <pc:sldMk cId="2381515294" sldId="314"/>
            <ac:spMk id="16" creationId="{A2C6CDF9-B2BF-432E-9D14-832138AD0E99}"/>
          </ac:spMkLst>
        </pc:spChg>
        <pc:spChg chg="add mod">
          <ac:chgData name="Nadia Ellis" userId="a6962279-43d5-42bf-8862-cc183bf341ef" providerId="ADAL" clId="{3803506B-57FB-43D0-BA6E-A24AFA30601B}" dt="2026-05-20T01:07:44.337" v="835"/>
          <ac:spMkLst>
            <pc:docMk/>
            <pc:sldMk cId="2381515294" sldId="314"/>
            <ac:spMk id="17" creationId="{B9E09EF9-2203-4051-8F50-EA3B8C8A1224}"/>
          </ac:spMkLst>
        </pc:spChg>
        <pc:spChg chg="add mod">
          <ac:chgData name="Nadia Ellis" userId="a6962279-43d5-42bf-8862-cc183bf341ef" providerId="ADAL" clId="{3803506B-57FB-43D0-BA6E-A24AFA30601B}" dt="2026-05-20T01:07:44.338" v="839"/>
          <ac:spMkLst>
            <pc:docMk/>
            <pc:sldMk cId="2381515294" sldId="314"/>
            <ac:spMk id="18" creationId="{C7914229-D146-4D62-AFA9-5BBAA114AB22}"/>
          </ac:spMkLst>
        </pc:spChg>
        <pc:spChg chg="add mod">
          <ac:chgData name="Nadia Ellis" userId="a6962279-43d5-42bf-8862-cc183bf341ef" providerId="ADAL" clId="{3803506B-57FB-43D0-BA6E-A24AFA30601B}" dt="2026-05-20T01:07:44.341" v="845"/>
          <ac:spMkLst>
            <pc:docMk/>
            <pc:sldMk cId="2381515294" sldId="314"/>
            <ac:spMk id="19" creationId="{DB79D594-46FB-4283-B89D-E62B4192ACBB}"/>
          </ac:spMkLst>
        </pc:spChg>
        <pc:spChg chg="add mod">
          <ac:chgData name="Nadia Ellis" userId="a6962279-43d5-42bf-8862-cc183bf341ef" providerId="ADAL" clId="{3803506B-57FB-43D0-BA6E-A24AFA30601B}" dt="2026-05-20T01:07:44.342" v="849"/>
          <ac:spMkLst>
            <pc:docMk/>
            <pc:sldMk cId="2381515294" sldId="314"/>
            <ac:spMk id="20" creationId="{BFFE3812-4B24-44A4-AEA1-95F233C7B5BC}"/>
          </ac:spMkLst>
        </pc:spChg>
        <pc:spChg chg="add mod">
          <ac:chgData name="Nadia Ellis" userId="a6962279-43d5-42bf-8862-cc183bf341ef" providerId="ADAL" clId="{3803506B-57FB-43D0-BA6E-A24AFA30601B}" dt="2026-05-20T01:07:44.344" v="855"/>
          <ac:spMkLst>
            <pc:docMk/>
            <pc:sldMk cId="2381515294" sldId="314"/>
            <ac:spMk id="21" creationId="{853699E8-1986-4641-ACAE-926452836CF1}"/>
          </ac:spMkLst>
        </pc:spChg>
        <pc:spChg chg="add mod">
          <ac:chgData name="Nadia Ellis" userId="a6962279-43d5-42bf-8862-cc183bf341ef" providerId="ADAL" clId="{3803506B-57FB-43D0-BA6E-A24AFA30601B}" dt="2026-05-20T01:07:44.346" v="860"/>
          <ac:spMkLst>
            <pc:docMk/>
            <pc:sldMk cId="2381515294" sldId="314"/>
            <ac:spMk id="22" creationId="{74C9FECC-42E4-4879-AD96-1BA1A9D34DBA}"/>
          </ac:spMkLst>
        </pc:spChg>
        <pc:spChg chg="add mod">
          <ac:chgData name="Nadia Ellis" userId="a6962279-43d5-42bf-8862-cc183bf341ef" providerId="ADAL" clId="{3803506B-57FB-43D0-BA6E-A24AFA30601B}" dt="2026-05-20T01:07:44.348" v="865"/>
          <ac:spMkLst>
            <pc:docMk/>
            <pc:sldMk cId="2381515294" sldId="314"/>
            <ac:spMk id="23" creationId="{969D48F9-9D46-4289-9E16-596C624DD00F}"/>
          </ac:spMkLst>
        </pc:spChg>
        <pc:spChg chg="add mod">
          <ac:chgData name="Nadia Ellis" userId="a6962279-43d5-42bf-8862-cc183bf341ef" providerId="ADAL" clId="{3803506B-57FB-43D0-BA6E-A24AFA30601B}" dt="2026-05-20T01:07:44.349" v="869"/>
          <ac:spMkLst>
            <pc:docMk/>
            <pc:sldMk cId="2381515294" sldId="314"/>
            <ac:spMk id="24" creationId="{57805018-000A-423B-811B-A6E2B5BA8E4A}"/>
          </ac:spMkLst>
        </pc:spChg>
        <pc:spChg chg="add mod">
          <ac:chgData name="Nadia Ellis" userId="a6962279-43d5-42bf-8862-cc183bf341ef" providerId="ADAL" clId="{3803506B-57FB-43D0-BA6E-A24AFA30601B}" dt="2026-05-20T01:07:44.351" v="873"/>
          <ac:spMkLst>
            <pc:docMk/>
            <pc:sldMk cId="2381515294" sldId="314"/>
            <ac:spMk id="25" creationId="{6D79D0F5-4405-4811-A84C-2B0BCDAD6213}"/>
          </ac:spMkLst>
        </pc:spChg>
        <pc:spChg chg="add mod">
          <ac:chgData name="Nadia Ellis" userId="a6962279-43d5-42bf-8862-cc183bf341ef" providerId="ADAL" clId="{3803506B-57FB-43D0-BA6E-A24AFA30601B}" dt="2026-05-20T01:07:44.353" v="879"/>
          <ac:spMkLst>
            <pc:docMk/>
            <pc:sldMk cId="2381515294" sldId="314"/>
            <ac:spMk id="26" creationId="{1DDCF2A7-AEC3-4FEF-B847-28D24BDC93CE}"/>
          </ac:spMkLst>
        </pc:spChg>
        <pc:spChg chg="add mod">
          <ac:chgData name="Nadia Ellis" userId="a6962279-43d5-42bf-8862-cc183bf341ef" providerId="ADAL" clId="{3803506B-57FB-43D0-BA6E-A24AFA30601B}" dt="2026-05-20T01:07:44.355" v="885"/>
          <ac:spMkLst>
            <pc:docMk/>
            <pc:sldMk cId="2381515294" sldId="314"/>
            <ac:spMk id="27" creationId="{FDF611DE-71C8-4119-AEE1-A672AECD623E}"/>
          </ac:spMkLst>
        </pc:spChg>
        <pc:spChg chg="add mod">
          <ac:chgData name="Nadia Ellis" userId="a6962279-43d5-42bf-8862-cc183bf341ef" providerId="ADAL" clId="{3803506B-57FB-43D0-BA6E-A24AFA30601B}" dt="2026-05-20T01:07:44.357" v="889"/>
          <ac:spMkLst>
            <pc:docMk/>
            <pc:sldMk cId="2381515294" sldId="314"/>
            <ac:spMk id="28" creationId="{DF9100FA-F632-4ABB-9F8F-6C3F14F8DA53}"/>
          </ac:spMkLst>
        </pc:spChg>
        <pc:spChg chg="add mod">
          <ac:chgData name="Nadia Ellis" userId="a6962279-43d5-42bf-8862-cc183bf341ef" providerId="ADAL" clId="{3803506B-57FB-43D0-BA6E-A24AFA30601B}" dt="2026-05-20T01:07:44.359" v="895"/>
          <ac:spMkLst>
            <pc:docMk/>
            <pc:sldMk cId="2381515294" sldId="314"/>
            <ac:spMk id="29" creationId="{3EF108F4-65AC-4EBB-BFB3-6D4C964F5079}"/>
          </ac:spMkLst>
        </pc:spChg>
        <pc:spChg chg="add mod">
          <ac:chgData name="Nadia Ellis" userId="a6962279-43d5-42bf-8862-cc183bf341ef" providerId="ADAL" clId="{3803506B-57FB-43D0-BA6E-A24AFA30601B}" dt="2026-05-20T01:07:44.360" v="899"/>
          <ac:spMkLst>
            <pc:docMk/>
            <pc:sldMk cId="2381515294" sldId="314"/>
            <ac:spMk id="30" creationId="{9CB96415-811D-42E9-AA19-56EEC1E1FA22}"/>
          </ac:spMkLst>
        </pc:spChg>
        <pc:spChg chg="add mod">
          <ac:chgData name="Nadia Ellis" userId="a6962279-43d5-42bf-8862-cc183bf341ef" providerId="ADAL" clId="{3803506B-57FB-43D0-BA6E-A24AFA30601B}" dt="2026-05-20T01:07:44.363" v="905"/>
          <ac:spMkLst>
            <pc:docMk/>
            <pc:sldMk cId="2381515294" sldId="314"/>
            <ac:spMk id="31" creationId="{5744F47E-41E9-4CB1-9E8C-0F3064A8A461}"/>
          </ac:spMkLst>
        </pc:spChg>
        <pc:spChg chg="add mod">
          <ac:chgData name="Nadia Ellis" userId="a6962279-43d5-42bf-8862-cc183bf341ef" providerId="ADAL" clId="{3803506B-57FB-43D0-BA6E-A24AFA30601B}" dt="2026-05-20T01:07:44.365" v="910"/>
          <ac:spMkLst>
            <pc:docMk/>
            <pc:sldMk cId="2381515294" sldId="314"/>
            <ac:spMk id="32" creationId="{D4ED903F-0100-4831-8C90-2F56046F24CC}"/>
          </ac:spMkLst>
        </pc:spChg>
        <pc:spChg chg="add mod">
          <ac:chgData name="Nadia Ellis" userId="a6962279-43d5-42bf-8862-cc183bf341ef" providerId="ADAL" clId="{3803506B-57FB-43D0-BA6E-A24AFA30601B}" dt="2026-05-20T01:07:44.366" v="915"/>
          <ac:spMkLst>
            <pc:docMk/>
            <pc:sldMk cId="2381515294" sldId="314"/>
            <ac:spMk id="33" creationId="{B6042CB5-2123-4524-B11F-36A681847B76}"/>
          </ac:spMkLst>
        </pc:spChg>
      </pc:sldChg>
      <pc:sldChg chg="modSp add del mod">
        <pc:chgData name="Nadia Ellis" userId="a6962279-43d5-42bf-8862-cc183bf341ef" providerId="ADAL" clId="{3803506B-57FB-43D0-BA6E-A24AFA30601B}" dt="2026-05-20T09:53:39.980" v="3313" actId="47"/>
        <pc:sldMkLst>
          <pc:docMk/>
          <pc:sldMk cId="68737079" sldId="315"/>
        </pc:sldMkLst>
        <pc:spChg chg="mod">
          <ac:chgData name="Nadia Ellis" userId="a6962279-43d5-42bf-8862-cc183bf341ef" providerId="ADAL" clId="{3803506B-57FB-43D0-BA6E-A24AFA30601B}" dt="2026-05-20T01:08:21.063" v="919"/>
          <ac:spMkLst>
            <pc:docMk/>
            <pc:sldMk cId="68737079" sldId="315"/>
            <ac:spMk id="2" creationId="{D580810A-4C4F-4DF8-8C1A-C5499305890D}"/>
          </ac:spMkLst>
        </pc:spChg>
        <pc:spChg chg="mod">
          <ac:chgData name="Nadia Ellis" userId="a6962279-43d5-42bf-8862-cc183bf341ef" providerId="ADAL" clId="{3803506B-57FB-43D0-BA6E-A24AFA30601B}" dt="2026-05-20T01:08:21.063" v="921"/>
          <ac:spMkLst>
            <pc:docMk/>
            <pc:sldMk cId="68737079" sldId="315"/>
            <ac:spMk id="3" creationId="{EB9BCB81-3128-4654-BA38-A1DC75BED2B4}"/>
          </ac:spMkLst>
        </pc:spChg>
      </pc:sldChg>
      <pc:sldChg chg="addSp delSp modSp add del mod ord">
        <pc:chgData name="Nadia Ellis" userId="a6962279-43d5-42bf-8862-cc183bf341ef" providerId="ADAL" clId="{3803506B-57FB-43D0-BA6E-A24AFA30601B}" dt="2026-05-20T02:33:04.073" v="1166"/>
        <pc:sldMkLst>
          <pc:docMk/>
          <pc:sldMk cId="2284853458" sldId="316"/>
        </pc:sldMkLst>
        <pc:spChg chg="add mod">
          <ac:chgData name="Nadia Ellis" userId="a6962279-43d5-42bf-8862-cc183bf341ef" providerId="ADAL" clId="{3803506B-57FB-43D0-BA6E-A24AFA30601B}" dt="2026-05-20T02:32:44.545" v="1079"/>
          <ac:spMkLst>
            <pc:docMk/>
            <pc:sldMk cId="2284853458" sldId="316"/>
            <ac:spMk id="6" creationId="{0261D5AD-0063-4E63-AA6A-2E21CF764ADB}"/>
          </ac:spMkLst>
        </pc:spChg>
        <pc:spChg chg="add mod">
          <ac:chgData name="Nadia Ellis" userId="a6962279-43d5-42bf-8862-cc183bf341ef" providerId="ADAL" clId="{3803506B-57FB-43D0-BA6E-A24AFA30601B}" dt="2026-05-20T02:32:44.546" v="1084"/>
          <ac:spMkLst>
            <pc:docMk/>
            <pc:sldMk cId="2284853458" sldId="316"/>
            <ac:spMk id="7" creationId="{8AA6E24E-38B9-4CB8-8030-CE33BFD79955}"/>
          </ac:spMkLst>
        </pc:spChg>
        <pc:picChg chg="del">
          <ac:chgData name="Nadia Ellis" userId="a6962279-43d5-42bf-8862-cc183bf341ef" providerId="ADAL" clId="{3803506B-57FB-43D0-BA6E-A24AFA30601B}" dt="2026-05-20T02:27:35.493" v="1026"/>
          <ac:picMkLst>
            <pc:docMk/>
            <pc:sldMk cId="2284853458" sldId="316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93" v="1027"/>
          <ac:picMkLst>
            <pc:docMk/>
            <pc:sldMk cId="2284853458" sldId="316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94" v="1028"/>
          <ac:picMkLst>
            <pc:docMk/>
            <pc:sldMk cId="2284853458" sldId="316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95" v="1029"/>
          <ac:picMkLst>
            <pc:docMk/>
            <pc:sldMk cId="2284853458" sldId="316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95" v="1030"/>
          <ac:picMkLst>
            <pc:docMk/>
            <pc:sldMk cId="2284853458" sldId="316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96" v="1031"/>
          <ac:picMkLst>
            <pc:docMk/>
            <pc:sldMk cId="2284853458" sldId="316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96" v="1032"/>
          <ac:picMkLst>
            <pc:docMk/>
            <pc:sldMk cId="2284853458" sldId="316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97" v="1033"/>
          <ac:picMkLst>
            <pc:docMk/>
            <pc:sldMk cId="2284853458" sldId="316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98" v="1034"/>
          <ac:picMkLst>
            <pc:docMk/>
            <pc:sldMk cId="2284853458" sldId="316"/>
            <ac:picMk id="68" creationId="{E651AF36-847B-5EB1-0166-E92DF3425F64}"/>
          </ac:picMkLst>
        </pc:picChg>
        <pc:picChg chg="mod">
          <ac:chgData name="Nadia Ellis" userId="a6962279-43d5-42bf-8862-cc183bf341ef" providerId="ADAL" clId="{3803506B-57FB-43D0-BA6E-A24AFA30601B}" dt="2026-05-20T02:32:44.544" v="1075"/>
          <ac:picMkLst>
            <pc:docMk/>
            <pc:sldMk cId="2284853458" sldId="316"/>
            <ac:picMk id="70" creationId="{8F5873DC-6582-35A3-D8E6-72D018039490}"/>
          </ac:picMkLst>
        </pc:picChg>
      </pc:sldChg>
      <pc:sldChg chg="addSp delSp modSp add del mod ord">
        <pc:chgData name="Nadia Ellis" userId="a6962279-43d5-42bf-8862-cc183bf341ef" providerId="ADAL" clId="{3803506B-57FB-43D0-BA6E-A24AFA30601B}" dt="2026-05-20T02:29:59.629" v="1056"/>
        <pc:sldMkLst>
          <pc:docMk/>
          <pc:sldMk cId="174871817" sldId="317"/>
        </pc:sldMkLst>
        <pc:spChg chg="add mod">
          <ac:chgData name="Nadia Ellis" userId="a6962279-43d5-42bf-8862-cc183bf341ef" providerId="ADAL" clId="{3803506B-57FB-43D0-BA6E-A24AFA30601B}" dt="2026-05-20T02:29:48.816" v="1049"/>
          <ac:spMkLst>
            <pc:docMk/>
            <pc:sldMk cId="174871817" sldId="317"/>
            <ac:spMk id="6" creationId="{6DB77E6C-B784-41F1-AA0E-101515D0886F}"/>
          </ac:spMkLst>
        </pc:spChg>
        <pc:spChg chg="add mod">
          <ac:chgData name="Nadia Ellis" userId="a6962279-43d5-42bf-8862-cc183bf341ef" providerId="ADAL" clId="{3803506B-57FB-43D0-BA6E-A24AFA30601B}" dt="2026-05-20T02:29:48.820" v="1054"/>
          <ac:spMkLst>
            <pc:docMk/>
            <pc:sldMk cId="174871817" sldId="317"/>
            <ac:spMk id="7" creationId="{2CCF4EDA-2D55-485A-A278-BBBCE1B88CC4}"/>
          </ac:spMkLst>
        </pc:spChg>
        <pc:picChg chg="del">
          <ac:chgData name="Nadia Ellis" userId="a6962279-43d5-42bf-8862-cc183bf341ef" providerId="ADAL" clId="{3803506B-57FB-43D0-BA6E-A24AFA30601B}" dt="2026-05-20T02:27:35.480" v="1017"/>
          <ac:picMkLst>
            <pc:docMk/>
            <pc:sldMk cId="174871817" sldId="317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81" v="1018"/>
          <ac:picMkLst>
            <pc:docMk/>
            <pc:sldMk cId="174871817" sldId="317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82" v="1019"/>
          <ac:picMkLst>
            <pc:docMk/>
            <pc:sldMk cId="174871817" sldId="317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83" v="1020"/>
          <ac:picMkLst>
            <pc:docMk/>
            <pc:sldMk cId="174871817" sldId="317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83" v="1021"/>
          <ac:picMkLst>
            <pc:docMk/>
            <pc:sldMk cId="174871817" sldId="317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84" v="1022"/>
          <ac:picMkLst>
            <pc:docMk/>
            <pc:sldMk cId="174871817" sldId="317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85" v="1023"/>
          <ac:picMkLst>
            <pc:docMk/>
            <pc:sldMk cId="174871817" sldId="317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85" v="1024"/>
          <ac:picMkLst>
            <pc:docMk/>
            <pc:sldMk cId="174871817" sldId="317"/>
            <ac:picMk id="66" creationId="{01872A29-42A6-E6AA-97FD-2BF979B21EA9}"/>
          </ac:picMkLst>
        </pc:picChg>
        <pc:picChg chg="mod">
          <ac:chgData name="Nadia Ellis" userId="a6962279-43d5-42bf-8862-cc183bf341ef" providerId="ADAL" clId="{3803506B-57FB-43D0-BA6E-A24AFA30601B}" dt="2026-05-20T02:29:48.801" v="1045"/>
          <ac:picMkLst>
            <pc:docMk/>
            <pc:sldMk cId="174871817" sldId="317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86" v="1025"/>
          <ac:picMkLst>
            <pc:docMk/>
            <pc:sldMk cId="174871817" sldId="317"/>
            <ac:picMk id="70" creationId="{8F5873DC-6582-35A3-D8E6-72D018039490}"/>
          </ac:picMkLst>
        </pc:picChg>
      </pc:sldChg>
      <pc:sldChg chg="addSp delSp modSp add del mod ord">
        <pc:chgData name="Nadia Ellis" userId="a6962279-43d5-42bf-8862-cc183bf341ef" providerId="ADAL" clId="{3803506B-57FB-43D0-BA6E-A24AFA30601B}" dt="2026-05-20T02:33:09.405" v="1168"/>
        <pc:sldMkLst>
          <pc:docMk/>
          <pc:sldMk cId="1926496711" sldId="318"/>
        </pc:sldMkLst>
        <pc:spChg chg="add mod">
          <ac:chgData name="Nadia Ellis" userId="a6962279-43d5-42bf-8862-cc183bf341ef" providerId="ADAL" clId="{3803506B-57FB-43D0-BA6E-A24AFA30601B}" dt="2026-05-20T02:32:44.557" v="1092"/>
          <ac:spMkLst>
            <pc:docMk/>
            <pc:sldMk cId="1926496711" sldId="318"/>
            <ac:spMk id="6" creationId="{017164C2-F0DD-4CD2-BBE2-37E1650F9445}"/>
          </ac:spMkLst>
        </pc:spChg>
        <pc:spChg chg="add mod">
          <ac:chgData name="Nadia Ellis" userId="a6962279-43d5-42bf-8862-cc183bf341ef" providerId="ADAL" clId="{3803506B-57FB-43D0-BA6E-A24AFA30601B}" dt="2026-05-20T02:32:44.559" v="1097"/>
          <ac:spMkLst>
            <pc:docMk/>
            <pc:sldMk cId="1926496711" sldId="318"/>
            <ac:spMk id="7" creationId="{89ED4BAE-8097-4C33-9B67-C486351A2138}"/>
          </ac:spMkLst>
        </pc:spChg>
        <pc:picChg chg="del">
          <ac:chgData name="Nadia Ellis" userId="a6962279-43d5-42bf-8862-cc183bf341ef" providerId="ADAL" clId="{3803506B-57FB-43D0-BA6E-A24AFA30601B}" dt="2026-05-20T02:27:35.469" v="1008"/>
          <ac:picMkLst>
            <pc:docMk/>
            <pc:sldMk cId="1926496711" sldId="318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70" v="1009"/>
          <ac:picMkLst>
            <pc:docMk/>
            <pc:sldMk cId="1926496711" sldId="318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70" v="1010"/>
          <ac:picMkLst>
            <pc:docMk/>
            <pc:sldMk cId="1926496711" sldId="318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71" v="1011"/>
          <ac:picMkLst>
            <pc:docMk/>
            <pc:sldMk cId="1926496711" sldId="318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72" v="1012"/>
          <ac:picMkLst>
            <pc:docMk/>
            <pc:sldMk cId="1926496711" sldId="318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72" v="1013"/>
          <ac:picMkLst>
            <pc:docMk/>
            <pc:sldMk cId="1926496711" sldId="318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73" v="1014"/>
          <ac:picMkLst>
            <pc:docMk/>
            <pc:sldMk cId="1926496711" sldId="318"/>
            <ac:picMk id="64" creationId="{7CAADB1D-44C6-1CD2-0273-D003B696F7DA}"/>
          </ac:picMkLst>
        </pc:picChg>
        <pc:picChg chg="mod">
          <ac:chgData name="Nadia Ellis" userId="a6962279-43d5-42bf-8862-cc183bf341ef" providerId="ADAL" clId="{3803506B-57FB-43D0-BA6E-A24AFA30601B}" dt="2026-05-20T02:32:44.557" v="1088"/>
          <ac:picMkLst>
            <pc:docMk/>
            <pc:sldMk cId="1926496711" sldId="318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74" v="1015"/>
          <ac:picMkLst>
            <pc:docMk/>
            <pc:sldMk cId="1926496711" sldId="318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74" v="1016"/>
          <ac:picMkLst>
            <pc:docMk/>
            <pc:sldMk cId="1926496711" sldId="318"/>
            <ac:picMk id="70" creationId="{8F5873DC-6582-35A3-D8E6-72D018039490}"/>
          </ac:picMkLst>
        </pc:picChg>
      </pc:sldChg>
      <pc:sldChg chg="addSp delSp modSp add del mod ord">
        <pc:chgData name="Nadia Ellis" userId="a6962279-43d5-42bf-8862-cc183bf341ef" providerId="ADAL" clId="{3803506B-57FB-43D0-BA6E-A24AFA30601B}" dt="2026-05-20T02:33:13.995" v="1170"/>
        <pc:sldMkLst>
          <pc:docMk/>
          <pc:sldMk cId="3446712086" sldId="319"/>
        </pc:sldMkLst>
        <pc:spChg chg="add mod">
          <ac:chgData name="Nadia Ellis" userId="a6962279-43d5-42bf-8862-cc183bf341ef" providerId="ADAL" clId="{3803506B-57FB-43D0-BA6E-A24AFA30601B}" dt="2026-05-20T02:32:44.568" v="1105"/>
          <ac:spMkLst>
            <pc:docMk/>
            <pc:sldMk cId="3446712086" sldId="319"/>
            <ac:spMk id="6" creationId="{6B08DEA8-58BB-4D61-B7F1-2035DE697EEA}"/>
          </ac:spMkLst>
        </pc:spChg>
        <pc:spChg chg="add mod">
          <ac:chgData name="Nadia Ellis" userId="a6962279-43d5-42bf-8862-cc183bf341ef" providerId="ADAL" clId="{3803506B-57FB-43D0-BA6E-A24AFA30601B}" dt="2026-05-20T02:32:44.570" v="1110"/>
          <ac:spMkLst>
            <pc:docMk/>
            <pc:sldMk cId="3446712086" sldId="319"/>
            <ac:spMk id="7" creationId="{87FEC185-92B2-4D03-82C8-92E689DC4C83}"/>
          </ac:spMkLst>
        </pc:spChg>
        <pc:picChg chg="del">
          <ac:chgData name="Nadia Ellis" userId="a6962279-43d5-42bf-8862-cc183bf341ef" providerId="ADAL" clId="{3803506B-57FB-43D0-BA6E-A24AFA30601B}" dt="2026-05-20T02:27:35.456" v="999"/>
          <ac:picMkLst>
            <pc:docMk/>
            <pc:sldMk cId="3446712086" sldId="319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56" v="1000"/>
          <ac:picMkLst>
            <pc:docMk/>
            <pc:sldMk cId="3446712086" sldId="319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57" v="1001"/>
          <ac:picMkLst>
            <pc:docMk/>
            <pc:sldMk cId="3446712086" sldId="319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58" v="1002"/>
          <ac:picMkLst>
            <pc:docMk/>
            <pc:sldMk cId="3446712086" sldId="319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58" v="1003"/>
          <ac:picMkLst>
            <pc:docMk/>
            <pc:sldMk cId="3446712086" sldId="319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59" v="1004"/>
          <ac:picMkLst>
            <pc:docMk/>
            <pc:sldMk cId="3446712086" sldId="319"/>
            <ac:picMk id="62" creationId="{C053A284-F9C0-C991-767C-60615EE46267}"/>
          </ac:picMkLst>
        </pc:picChg>
        <pc:picChg chg="mod">
          <ac:chgData name="Nadia Ellis" userId="a6962279-43d5-42bf-8862-cc183bf341ef" providerId="ADAL" clId="{3803506B-57FB-43D0-BA6E-A24AFA30601B}" dt="2026-05-20T02:32:44.567" v="1101"/>
          <ac:picMkLst>
            <pc:docMk/>
            <pc:sldMk cId="3446712086" sldId="319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60" v="1005"/>
          <ac:picMkLst>
            <pc:docMk/>
            <pc:sldMk cId="3446712086" sldId="319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60" v="1006"/>
          <ac:picMkLst>
            <pc:docMk/>
            <pc:sldMk cId="3446712086" sldId="319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61" v="1007"/>
          <ac:picMkLst>
            <pc:docMk/>
            <pc:sldMk cId="3446712086" sldId="319"/>
            <ac:picMk id="70" creationId="{8F5873DC-6582-35A3-D8E6-72D018039490}"/>
          </ac:picMkLst>
        </pc:picChg>
      </pc:sldChg>
      <pc:sldChg chg="addSp delSp modSp add del mod ord">
        <pc:chgData name="Nadia Ellis" userId="a6962279-43d5-42bf-8862-cc183bf341ef" providerId="ADAL" clId="{3803506B-57FB-43D0-BA6E-A24AFA30601B}" dt="2026-05-20T02:33:21.330" v="1172"/>
        <pc:sldMkLst>
          <pc:docMk/>
          <pc:sldMk cId="3899774658" sldId="320"/>
        </pc:sldMkLst>
        <pc:spChg chg="add mod">
          <ac:chgData name="Nadia Ellis" userId="a6962279-43d5-42bf-8862-cc183bf341ef" providerId="ADAL" clId="{3803506B-57FB-43D0-BA6E-A24AFA30601B}" dt="2026-05-20T02:32:44.581" v="1118"/>
          <ac:spMkLst>
            <pc:docMk/>
            <pc:sldMk cId="3899774658" sldId="320"/>
            <ac:spMk id="6" creationId="{6C22FF16-BD97-465C-917A-85111C6D9C56}"/>
          </ac:spMkLst>
        </pc:spChg>
        <pc:spChg chg="add mod">
          <ac:chgData name="Nadia Ellis" userId="a6962279-43d5-42bf-8862-cc183bf341ef" providerId="ADAL" clId="{3803506B-57FB-43D0-BA6E-A24AFA30601B}" dt="2026-05-20T02:32:44.582" v="1123"/>
          <ac:spMkLst>
            <pc:docMk/>
            <pc:sldMk cId="3899774658" sldId="320"/>
            <ac:spMk id="7" creationId="{0E5DC603-29B9-491D-99E7-3A7B8876D9FC}"/>
          </ac:spMkLst>
        </pc:spChg>
        <pc:picChg chg="del">
          <ac:chgData name="Nadia Ellis" userId="a6962279-43d5-42bf-8862-cc183bf341ef" providerId="ADAL" clId="{3803506B-57FB-43D0-BA6E-A24AFA30601B}" dt="2026-05-20T02:27:35.443" v="990"/>
          <ac:picMkLst>
            <pc:docMk/>
            <pc:sldMk cId="3899774658" sldId="320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43" v="991"/>
          <ac:picMkLst>
            <pc:docMk/>
            <pc:sldMk cId="3899774658" sldId="320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44" v="992"/>
          <ac:picMkLst>
            <pc:docMk/>
            <pc:sldMk cId="3899774658" sldId="320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45" v="993"/>
          <ac:picMkLst>
            <pc:docMk/>
            <pc:sldMk cId="3899774658" sldId="320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45" v="994"/>
          <ac:picMkLst>
            <pc:docMk/>
            <pc:sldMk cId="3899774658" sldId="320"/>
            <ac:picMk id="60" creationId="{976745A7-BF04-79D2-B80C-CD630058D031}"/>
          </ac:picMkLst>
        </pc:picChg>
        <pc:picChg chg="mod">
          <ac:chgData name="Nadia Ellis" userId="a6962279-43d5-42bf-8862-cc183bf341ef" providerId="ADAL" clId="{3803506B-57FB-43D0-BA6E-A24AFA30601B}" dt="2026-05-20T02:32:44.579" v="1114"/>
          <ac:picMkLst>
            <pc:docMk/>
            <pc:sldMk cId="3899774658" sldId="320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46" v="995"/>
          <ac:picMkLst>
            <pc:docMk/>
            <pc:sldMk cId="3899774658" sldId="320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47" v="996"/>
          <ac:picMkLst>
            <pc:docMk/>
            <pc:sldMk cId="3899774658" sldId="320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48" v="997"/>
          <ac:picMkLst>
            <pc:docMk/>
            <pc:sldMk cId="3899774658" sldId="320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48" v="998"/>
          <ac:picMkLst>
            <pc:docMk/>
            <pc:sldMk cId="3899774658" sldId="320"/>
            <ac:picMk id="70" creationId="{8F5873DC-6582-35A3-D8E6-72D018039490}"/>
          </ac:picMkLst>
        </pc:picChg>
      </pc:sldChg>
      <pc:sldChg chg="delSp add del mod">
        <pc:chgData name="Nadia Ellis" userId="a6962279-43d5-42bf-8862-cc183bf341ef" providerId="ADAL" clId="{3803506B-57FB-43D0-BA6E-A24AFA30601B}" dt="2026-05-20T02:28:42.936" v="1035"/>
        <pc:sldMkLst>
          <pc:docMk/>
          <pc:sldMk cId="695933669" sldId="321"/>
        </pc:sldMkLst>
        <pc:picChg chg="del">
          <ac:chgData name="Nadia Ellis" userId="a6962279-43d5-42bf-8862-cc183bf341ef" providerId="ADAL" clId="{3803506B-57FB-43D0-BA6E-A24AFA30601B}" dt="2026-05-20T02:27:35.429" v="981"/>
          <ac:picMkLst>
            <pc:docMk/>
            <pc:sldMk cId="695933669" sldId="321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30" v="982"/>
          <ac:picMkLst>
            <pc:docMk/>
            <pc:sldMk cId="695933669" sldId="321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31" v="983"/>
          <ac:picMkLst>
            <pc:docMk/>
            <pc:sldMk cId="695933669" sldId="321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33" v="984"/>
          <ac:picMkLst>
            <pc:docMk/>
            <pc:sldMk cId="695933669" sldId="321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33" v="985"/>
          <ac:picMkLst>
            <pc:docMk/>
            <pc:sldMk cId="695933669" sldId="321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34" v="986"/>
          <ac:picMkLst>
            <pc:docMk/>
            <pc:sldMk cId="695933669" sldId="321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35" v="987"/>
          <ac:picMkLst>
            <pc:docMk/>
            <pc:sldMk cId="695933669" sldId="321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36" v="988"/>
          <ac:picMkLst>
            <pc:docMk/>
            <pc:sldMk cId="695933669" sldId="321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36" v="989"/>
          <ac:picMkLst>
            <pc:docMk/>
            <pc:sldMk cId="695933669" sldId="321"/>
            <ac:picMk id="70" creationId="{8F5873DC-6582-35A3-D8E6-72D018039490}"/>
          </ac:picMkLst>
        </pc:picChg>
      </pc:sldChg>
      <pc:sldChg chg="addSp delSp modSp add del mod ord">
        <pc:chgData name="Nadia Ellis" userId="a6962279-43d5-42bf-8862-cc183bf341ef" providerId="ADAL" clId="{3803506B-57FB-43D0-BA6E-A24AFA30601B}" dt="2026-05-20T02:33:27.078" v="1174"/>
        <pc:sldMkLst>
          <pc:docMk/>
          <pc:sldMk cId="4111256646" sldId="322"/>
        </pc:sldMkLst>
        <pc:spChg chg="add mod">
          <ac:chgData name="Nadia Ellis" userId="a6962279-43d5-42bf-8862-cc183bf341ef" providerId="ADAL" clId="{3803506B-57FB-43D0-BA6E-A24AFA30601B}" dt="2026-05-20T02:32:44.593" v="1131"/>
          <ac:spMkLst>
            <pc:docMk/>
            <pc:sldMk cId="4111256646" sldId="322"/>
            <ac:spMk id="6" creationId="{9CE58EB6-ECE7-4313-88E0-A9460939988E}"/>
          </ac:spMkLst>
        </pc:spChg>
        <pc:spChg chg="add mod">
          <ac:chgData name="Nadia Ellis" userId="a6962279-43d5-42bf-8862-cc183bf341ef" providerId="ADAL" clId="{3803506B-57FB-43D0-BA6E-A24AFA30601B}" dt="2026-05-20T02:32:44.595" v="1136"/>
          <ac:spMkLst>
            <pc:docMk/>
            <pc:sldMk cId="4111256646" sldId="322"/>
            <ac:spMk id="7" creationId="{97987AA7-46AD-4C1F-B190-59708E636B0D}"/>
          </ac:spMkLst>
        </pc:spChg>
        <pc:picChg chg="del">
          <ac:chgData name="Nadia Ellis" userId="a6962279-43d5-42bf-8862-cc183bf341ef" providerId="ADAL" clId="{3803506B-57FB-43D0-BA6E-A24AFA30601B}" dt="2026-05-20T02:27:35.417" v="972"/>
          <ac:picMkLst>
            <pc:docMk/>
            <pc:sldMk cId="4111256646" sldId="322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18" v="973"/>
          <ac:picMkLst>
            <pc:docMk/>
            <pc:sldMk cId="4111256646" sldId="322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419" v="974"/>
          <ac:picMkLst>
            <pc:docMk/>
            <pc:sldMk cId="4111256646" sldId="322"/>
            <ac:picMk id="56" creationId="{6D18EAD8-B3DC-F5A0-3DD9-6735DD615872}"/>
          </ac:picMkLst>
        </pc:picChg>
        <pc:picChg chg="mod">
          <ac:chgData name="Nadia Ellis" userId="a6962279-43d5-42bf-8862-cc183bf341ef" providerId="ADAL" clId="{3803506B-57FB-43D0-BA6E-A24AFA30601B}" dt="2026-05-20T02:32:44.592" v="1127"/>
          <ac:picMkLst>
            <pc:docMk/>
            <pc:sldMk cId="4111256646" sldId="322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20" v="975"/>
          <ac:picMkLst>
            <pc:docMk/>
            <pc:sldMk cId="4111256646" sldId="322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20" v="976"/>
          <ac:picMkLst>
            <pc:docMk/>
            <pc:sldMk cId="4111256646" sldId="322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21" v="977"/>
          <ac:picMkLst>
            <pc:docMk/>
            <pc:sldMk cId="4111256646" sldId="322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22" v="978"/>
          <ac:picMkLst>
            <pc:docMk/>
            <pc:sldMk cId="4111256646" sldId="322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22" v="979"/>
          <ac:picMkLst>
            <pc:docMk/>
            <pc:sldMk cId="4111256646" sldId="322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23" v="980"/>
          <ac:picMkLst>
            <pc:docMk/>
            <pc:sldMk cId="4111256646" sldId="322"/>
            <ac:picMk id="70" creationId="{8F5873DC-6582-35A3-D8E6-72D018039490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2:33:37.516" v="1178"/>
        <pc:sldMkLst>
          <pc:docMk/>
          <pc:sldMk cId="3209325542" sldId="323"/>
        </pc:sldMkLst>
        <pc:spChg chg="add mod">
          <ac:chgData name="Nadia Ellis" userId="a6962279-43d5-42bf-8862-cc183bf341ef" providerId="ADAL" clId="{3803506B-57FB-43D0-BA6E-A24AFA30601B}" dt="2026-05-20T02:32:44.617" v="1157"/>
          <ac:spMkLst>
            <pc:docMk/>
            <pc:sldMk cId="3209325542" sldId="323"/>
            <ac:spMk id="6" creationId="{360EADE6-4622-412C-BB20-17350E5E2C97}"/>
          </ac:spMkLst>
        </pc:spChg>
        <pc:spChg chg="add mod">
          <ac:chgData name="Nadia Ellis" userId="a6962279-43d5-42bf-8862-cc183bf341ef" providerId="ADAL" clId="{3803506B-57FB-43D0-BA6E-A24AFA30601B}" dt="2026-05-20T02:32:44.618" v="1162"/>
          <ac:spMkLst>
            <pc:docMk/>
            <pc:sldMk cId="3209325542" sldId="323"/>
            <ac:spMk id="7" creationId="{2A6225BA-4E1A-4846-876E-0177A331C43F}"/>
          </ac:spMkLst>
        </pc:spChg>
        <pc:picChg chg="del">
          <ac:chgData name="Nadia Ellis" userId="a6962279-43d5-42bf-8862-cc183bf341ef" providerId="ADAL" clId="{3803506B-57FB-43D0-BA6E-A24AFA30601B}" dt="2026-05-20T02:27:35.403" v="963"/>
          <ac:picMkLst>
            <pc:docMk/>
            <pc:sldMk cId="3209325542" sldId="323"/>
            <ac:picMk id="52" creationId="{25CE41C2-6586-B1A5-1319-F2B54FEBB405}"/>
          </ac:picMkLst>
        </pc:picChg>
        <pc:picChg chg="del">
          <ac:chgData name="Nadia Ellis" userId="a6962279-43d5-42bf-8862-cc183bf341ef" providerId="ADAL" clId="{3803506B-57FB-43D0-BA6E-A24AFA30601B}" dt="2026-05-20T02:27:35.404" v="964"/>
          <ac:picMkLst>
            <pc:docMk/>
            <pc:sldMk cId="3209325542" sldId="323"/>
            <ac:picMk id="54" creationId="{ECAEA7D5-487A-550C-68FA-CC40295826B2}"/>
          </ac:picMkLst>
        </pc:picChg>
        <pc:picChg chg="mod">
          <ac:chgData name="Nadia Ellis" userId="a6962279-43d5-42bf-8862-cc183bf341ef" providerId="ADAL" clId="{3803506B-57FB-43D0-BA6E-A24AFA30601B}" dt="2026-05-20T02:32:44.616" v="1153"/>
          <ac:picMkLst>
            <pc:docMk/>
            <pc:sldMk cId="3209325542" sldId="323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405" v="965"/>
          <ac:picMkLst>
            <pc:docMk/>
            <pc:sldMk cId="3209325542" sldId="323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405" v="966"/>
          <ac:picMkLst>
            <pc:docMk/>
            <pc:sldMk cId="3209325542" sldId="323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406" v="967"/>
          <ac:picMkLst>
            <pc:docMk/>
            <pc:sldMk cId="3209325542" sldId="323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407" v="968"/>
          <ac:picMkLst>
            <pc:docMk/>
            <pc:sldMk cId="3209325542" sldId="323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407" v="969"/>
          <ac:picMkLst>
            <pc:docMk/>
            <pc:sldMk cId="3209325542" sldId="323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408" v="970"/>
          <ac:picMkLst>
            <pc:docMk/>
            <pc:sldMk cId="3209325542" sldId="323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409" v="971"/>
          <ac:picMkLst>
            <pc:docMk/>
            <pc:sldMk cId="3209325542" sldId="323"/>
            <ac:picMk id="70" creationId="{8F5873DC-6582-35A3-D8E6-72D018039490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2:33:32.339" v="1176"/>
        <pc:sldMkLst>
          <pc:docMk/>
          <pc:sldMk cId="3593465566" sldId="324"/>
        </pc:sldMkLst>
        <pc:spChg chg="add mod">
          <ac:chgData name="Nadia Ellis" userId="a6962279-43d5-42bf-8862-cc183bf341ef" providerId="ADAL" clId="{3803506B-57FB-43D0-BA6E-A24AFA30601B}" dt="2026-05-20T02:32:44.606" v="1144"/>
          <ac:spMkLst>
            <pc:docMk/>
            <pc:sldMk cId="3593465566" sldId="324"/>
            <ac:spMk id="6" creationId="{747A9E73-390F-4DC3-A759-9346499FB745}"/>
          </ac:spMkLst>
        </pc:spChg>
        <pc:spChg chg="add mod">
          <ac:chgData name="Nadia Ellis" userId="a6962279-43d5-42bf-8862-cc183bf341ef" providerId="ADAL" clId="{3803506B-57FB-43D0-BA6E-A24AFA30601B}" dt="2026-05-20T02:32:44.607" v="1149"/>
          <ac:spMkLst>
            <pc:docMk/>
            <pc:sldMk cId="3593465566" sldId="324"/>
            <ac:spMk id="7" creationId="{9F417027-1077-476C-B123-E7A7F30E99FC}"/>
          </ac:spMkLst>
        </pc:spChg>
        <pc:picChg chg="del">
          <ac:chgData name="Nadia Ellis" userId="a6962279-43d5-42bf-8862-cc183bf341ef" providerId="ADAL" clId="{3803506B-57FB-43D0-BA6E-A24AFA30601B}" dt="2026-05-20T02:27:35.389" v="954"/>
          <ac:picMkLst>
            <pc:docMk/>
            <pc:sldMk cId="3593465566" sldId="324"/>
            <ac:picMk id="52" creationId="{25CE41C2-6586-B1A5-1319-F2B54FEBB405}"/>
          </ac:picMkLst>
        </pc:picChg>
        <pc:picChg chg="mod">
          <ac:chgData name="Nadia Ellis" userId="a6962279-43d5-42bf-8862-cc183bf341ef" providerId="ADAL" clId="{3803506B-57FB-43D0-BA6E-A24AFA30601B}" dt="2026-05-20T02:32:44.605" v="1140"/>
          <ac:picMkLst>
            <pc:docMk/>
            <pc:sldMk cId="3593465566" sldId="324"/>
            <ac:picMk id="54" creationId="{ECAEA7D5-487A-550C-68FA-CC40295826B2}"/>
          </ac:picMkLst>
        </pc:picChg>
        <pc:picChg chg="del">
          <ac:chgData name="Nadia Ellis" userId="a6962279-43d5-42bf-8862-cc183bf341ef" providerId="ADAL" clId="{3803506B-57FB-43D0-BA6E-A24AFA30601B}" dt="2026-05-20T02:27:35.389" v="955"/>
          <ac:picMkLst>
            <pc:docMk/>
            <pc:sldMk cId="3593465566" sldId="324"/>
            <ac:picMk id="56" creationId="{6D18EAD8-B3DC-F5A0-3DD9-6735DD615872}"/>
          </ac:picMkLst>
        </pc:picChg>
        <pc:picChg chg="del">
          <ac:chgData name="Nadia Ellis" userId="a6962279-43d5-42bf-8862-cc183bf341ef" providerId="ADAL" clId="{3803506B-57FB-43D0-BA6E-A24AFA30601B}" dt="2026-05-20T02:27:35.390" v="956"/>
          <ac:picMkLst>
            <pc:docMk/>
            <pc:sldMk cId="3593465566" sldId="324"/>
            <ac:picMk id="58" creationId="{F5702CBC-C3AC-D462-1D14-95B727C9B9F8}"/>
          </ac:picMkLst>
        </pc:picChg>
        <pc:picChg chg="del">
          <ac:chgData name="Nadia Ellis" userId="a6962279-43d5-42bf-8862-cc183bf341ef" providerId="ADAL" clId="{3803506B-57FB-43D0-BA6E-A24AFA30601B}" dt="2026-05-20T02:27:35.391" v="957"/>
          <ac:picMkLst>
            <pc:docMk/>
            <pc:sldMk cId="3593465566" sldId="324"/>
            <ac:picMk id="60" creationId="{976745A7-BF04-79D2-B80C-CD630058D031}"/>
          </ac:picMkLst>
        </pc:picChg>
        <pc:picChg chg="del">
          <ac:chgData name="Nadia Ellis" userId="a6962279-43d5-42bf-8862-cc183bf341ef" providerId="ADAL" clId="{3803506B-57FB-43D0-BA6E-A24AFA30601B}" dt="2026-05-20T02:27:35.391" v="958"/>
          <ac:picMkLst>
            <pc:docMk/>
            <pc:sldMk cId="3593465566" sldId="324"/>
            <ac:picMk id="62" creationId="{C053A284-F9C0-C991-767C-60615EE46267}"/>
          </ac:picMkLst>
        </pc:picChg>
        <pc:picChg chg="del">
          <ac:chgData name="Nadia Ellis" userId="a6962279-43d5-42bf-8862-cc183bf341ef" providerId="ADAL" clId="{3803506B-57FB-43D0-BA6E-A24AFA30601B}" dt="2026-05-20T02:27:35.392" v="959"/>
          <ac:picMkLst>
            <pc:docMk/>
            <pc:sldMk cId="3593465566" sldId="324"/>
            <ac:picMk id="64" creationId="{7CAADB1D-44C6-1CD2-0273-D003B696F7DA}"/>
          </ac:picMkLst>
        </pc:picChg>
        <pc:picChg chg="del">
          <ac:chgData name="Nadia Ellis" userId="a6962279-43d5-42bf-8862-cc183bf341ef" providerId="ADAL" clId="{3803506B-57FB-43D0-BA6E-A24AFA30601B}" dt="2026-05-20T02:27:35.393" v="960"/>
          <ac:picMkLst>
            <pc:docMk/>
            <pc:sldMk cId="3593465566" sldId="324"/>
            <ac:picMk id="66" creationId="{01872A29-42A6-E6AA-97FD-2BF979B21EA9}"/>
          </ac:picMkLst>
        </pc:picChg>
        <pc:picChg chg="del">
          <ac:chgData name="Nadia Ellis" userId="a6962279-43d5-42bf-8862-cc183bf341ef" providerId="ADAL" clId="{3803506B-57FB-43D0-BA6E-A24AFA30601B}" dt="2026-05-20T02:27:35.393" v="961"/>
          <ac:picMkLst>
            <pc:docMk/>
            <pc:sldMk cId="3593465566" sldId="324"/>
            <ac:picMk id="68" creationId="{E651AF36-847B-5EB1-0166-E92DF3425F64}"/>
          </ac:picMkLst>
        </pc:picChg>
        <pc:picChg chg="del">
          <ac:chgData name="Nadia Ellis" userId="a6962279-43d5-42bf-8862-cc183bf341ef" providerId="ADAL" clId="{3803506B-57FB-43D0-BA6E-A24AFA30601B}" dt="2026-05-20T02:27:35.395" v="962"/>
          <ac:picMkLst>
            <pc:docMk/>
            <pc:sldMk cId="3593465566" sldId="324"/>
            <ac:picMk id="70" creationId="{8F5873DC-6582-35A3-D8E6-72D018039490}"/>
          </ac:picMkLst>
        </pc:picChg>
      </pc:sldChg>
      <pc:sldChg chg="add del">
        <pc:chgData name="Nadia Ellis" userId="a6962279-43d5-42bf-8862-cc183bf341ef" providerId="ADAL" clId="{3803506B-57FB-43D0-BA6E-A24AFA30601B}" dt="2026-05-20T02:32:28.494" v="1058"/>
        <pc:sldMkLst>
          <pc:docMk/>
          <pc:sldMk cId="59622234" sldId="325"/>
        </pc:sldMkLst>
      </pc:sldChg>
      <pc:sldChg chg="addSp modSp add del mod">
        <pc:chgData name="Nadia Ellis" userId="a6962279-43d5-42bf-8862-cc183bf341ef" providerId="ADAL" clId="{3803506B-57FB-43D0-BA6E-A24AFA30601B}" dt="2026-05-20T08:52:40.855" v="3015"/>
        <pc:sldMkLst>
          <pc:docMk/>
          <pc:sldMk cId="3484729186" sldId="326"/>
        </pc:sldMkLst>
        <pc:spChg chg="mod">
          <ac:chgData name="Nadia Ellis" userId="a6962279-43d5-42bf-8862-cc183bf341ef" providerId="ADAL" clId="{3803506B-57FB-43D0-BA6E-A24AFA30601B}" dt="2026-05-20T02:42:59.738" v="1202" actId="14100"/>
          <ac:spMkLst>
            <pc:docMk/>
            <pc:sldMk cId="3484729186" sldId="326"/>
            <ac:spMk id="6" creationId="{6DB77E6C-B784-41F1-AA0E-101515D0886F}"/>
          </ac:spMkLst>
        </pc:spChg>
        <pc:spChg chg="mod">
          <ac:chgData name="Nadia Ellis" userId="a6962279-43d5-42bf-8862-cc183bf341ef" providerId="ADAL" clId="{3803506B-57FB-43D0-BA6E-A24AFA30601B}" dt="2026-05-20T02:50:12.142" v="1492" actId="20577"/>
          <ac:spMkLst>
            <pc:docMk/>
            <pc:sldMk cId="3484729186" sldId="326"/>
            <ac:spMk id="7" creationId="{2CCF4EDA-2D55-485A-A278-BBBCE1B88CC4}"/>
          </ac:spMkLst>
        </pc:spChg>
        <pc:spChg chg="add mod">
          <ac:chgData name="Nadia Ellis" userId="a6962279-43d5-42bf-8862-cc183bf341ef" providerId="ADAL" clId="{3803506B-57FB-43D0-BA6E-A24AFA30601B}" dt="2026-05-20T02:45:02.366" v="1216" actId="1076"/>
          <ac:spMkLst>
            <pc:docMk/>
            <pc:sldMk cId="3484729186" sldId="326"/>
            <ac:spMk id="9" creationId="{1449C1FA-8CB9-CE30-3C28-DA784D7AC46F}"/>
          </ac:spMkLst>
        </pc:spChg>
        <pc:grpChg chg="add mod">
          <ac:chgData name="Nadia Ellis" userId="a6962279-43d5-42bf-8862-cc183bf341ef" providerId="ADAL" clId="{3803506B-57FB-43D0-BA6E-A24AFA30601B}" dt="2026-05-20T08:51:43.475" v="2922"/>
          <ac:grpSpMkLst>
            <pc:docMk/>
            <pc:sldMk cId="3484729186" sldId="326"/>
            <ac:grpSpMk id="8" creationId="{65149821-B7E1-689A-8AAE-E23E2C760677}"/>
          </ac:grpSpMkLst>
        </pc:grpChg>
        <pc:picChg chg="mod modCrop">
          <ac:chgData name="Nadia Ellis" userId="a6962279-43d5-42bf-8862-cc183bf341ef" providerId="ADAL" clId="{3803506B-57FB-43D0-BA6E-A24AFA30601B}" dt="2026-05-20T04:33:57.215" v="1878" actId="1076"/>
          <ac:picMkLst>
            <pc:docMk/>
            <pc:sldMk cId="3484729186" sldId="326"/>
            <ac:picMk id="68" creationId="{E651AF36-847B-5EB1-0166-E92DF3425F64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8:53:11.213" v="3019"/>
        <pc:sldMkLst>
          <pc:docMk/>
          <pc:sldMk cId="3369602147" sldId="327"/>
        </pc:sldMkLst>
        <pc:spChg chg="add mod">
          <ac:chgData name="Nadia Ellis" userId="a6962279-43d5-42bf-8862-cc183bf341ef" providerId="ADAL" clId="{3803506B-57FB-43D0-BA6E-A24AFA30601B}" dt="2026-05-20T02:49:51.944" v="1469" actId="1076"/>
          <ac:spMkLst>
            <pc:docMk/>
            <pc:sldMk cId="3369602147" sldId="327"/>
            <ac:spMk id="6" creationId="{8F1A2612-7D48-D89C-2528-701BA84E84FD}"/>
          </ac:spMkLst>
        </pc:spChg>
        <pc:spChg chg="add mod">
          <ac:chgData name="Nadia Ellis" userId="a6962279-43d5-42bf-8862-cc183bf341ef" providerId="ADAL" clId="{3803506B-57FB-43D0-BA6E-A24AFA30601B}" dt="2026-05-20T02:46:18.816" v="1263" actId="1076"/>
          <ac:spMkLst>
            <pc:docMk/>
            <pc:sldMk cId="3369602147" sldId="327"/>
            <ac:spMk id="7" creationId="{49024D7C-2DF7-C71B-7C0D-D48E2F3E67C0}"/>
          </ac:spMkLst>
        </pc:spChg>
        <pc:spChg chg="add mod">
          <ac:chgData name="Nadia Ellis" userId="a6962279-43d5-42bf-8862-cc183bf341ef" providerId="ADAL" clId="{3803506B-57FB-43D0-BA6E-A24AFA30601B}" dt="2026-05-20T02:48:25.135" v="1409" actId="14100"/>
          <ac:spMkLst>
            <pc:docMk/>
            <pc:sldMk cId="3369602147" sldId="327"/>
            <ac:spMk id="8" creationId="{A6616620-634C-6D49-99DF-6A6D392FCF38}"/>
          </ac:spMkLst>
        </pc:spChg>
        <pc:spChg chg="add mod">
          <ac:chgData name="Nadia Ellis" userId="a6962279-43d5-42bf-8862-cc183bf341ef" providerId="ADAL" clId="{3803506B-57FB-43D0-BA6E-A24AFA30601B}" dt="2026-05-20T02:49:43.064" v="1468" actId="2085"/>
          <ac:spMkLst>
            <pc:docMk/>
            <pc:sldMk cId="3369602147" sldId="327"/>
            <ac:spMk id="9" creationId="{DFC0AE9D-64C1-6A48-3990-5D19A29B466A}"/>
          </ac:spMkLst>
        </pc:spChg>
        <pc:spChg chg="mod">
          <ac:chgData name="Nadia Ellis" userId="a6962279-43d5-42bf-8862-cc183bf341ef" providerId="ADAL" clId="{3803506B-57FB-43D0-BA6E-A24AFA30601B}" dt="2026-05-20T08:51:43.485" v="2926"/>
          <ac:spMkLst>
            <pc:docMk/>
            <pc:sldMk cId="3369602147" sldId="327"/>
            <ac:spMk id="71" creationId="{9F902773-4D81-494F-8113-709F481EB8AB}"/>
          </ac:spMkLst>
        </pc:spChg>
        <pc:spChg chg="mod">
          <ac:chgData name="Nadia Ellis" userId="a6962279-43d5-42bf-8862-cc183bf341ef" providerId="ADAL" clId="{3803506B-57FB-43D0-BA6E-A24AFA30601B}" dt="2026-05-20T08:51:43.486" v="2930"/>
          <ac:spMkLst>
            <pc:docMk/>
            <pc:sldMk cId="3369602147" sldId="327"/>
            <ac:spMk id="72" creationId="{210C095E-189E-4489-83CD-A5D577998979}"/>
          </ac:spMkLst>
        </pc:spChg>
        <pc:picChg chg="mod">
          <ac:chgData name="Nadia Ellis" userId="a6962279-43d5-42bf-8862-cc183bf341ef" providerId="ADAL" clId="{3803506B-57FB-43D0-BA6E-A24AFA30601B}" dt="2026-05-20T02:48:30.512" v="1410" actId="1076"/>
          <ac:picMkLst>
            <pc:docMk/>
            <pc:sldMk cId="3369602147" sldId="327"/>
            <ac:picMk id="52" creationId="{25CE41C2-6586-B1A5-1319-F2B54FEBB405}"/>
          </ac:picMkLst>
        </pc:picChg>
      </pc:sldChg>
      <pc:sldChg chg="modSp add del mod">
        <pc:chgData name="Nadia Ellis" userId="a6962279-43d5-42bf-8862-cc183bf341ef" providerId="ADAL" clId="{3803506B-57FB-43D0-BA6E-A24AFA30601B}" dt="2026-05-20T08:53:27.249" v="3021"/>
        <pc:sldMkLst>
          <pc:docMk/>
          <pc:sldMk cId="4243934947" sldId="328"/>
        </pc:sldMkLst>
        <pc:spChg chg="mod">
          <ac:chgData name="Nadia Ellis" userId="a6962279-43d5-42bf-8862-cc183bf341ef" providerId="ADAL" clId="{3803506B-57FB-43D0-BA6E-A24AFA30601B}" dt="2026-05-20T08:51:43.489" v="2934"/>
          <ac:spMkLst>
            <pc:docMk/>
            <pc:sldMk cId="4243934947" sldId="328"/>
            <ac:spMk id="6" creationId="{0261D5AD-0063-4E63-AA6A-2E21CF764ADB}"/>
          </ac:spMkLst>
        </pc:spChg>
        <pc:spChg chg="mod">
          <ac:chgData name="Nadia Ellis" userId="a6962279-43d5-42bf-8862-cc183bf341ef" providerId="ADAL" clId="{3803506B-57FB-43D0-BA6E-A24AFA30601B}" dt="2026-05-20T08:51:43.489" v="2938"/>
          <ac:spMkLst>
            <pc:docMk/>
            <pc:sldMk cId="4243934947" sldId="328"/>
            <ac:spMk id="7" creationId="{8AA6E24E-38B9-4CB8-8030-CE33BFD79955}"/>
          </ac:spMkLst>
        </pc:spChg>
        <pc:picChg chg="mod">
          <ac:chgData name="Nadia Ellis" userId="a6962279-43d5-42bf-8862-cc183bf341ef" providerId="ADAL" clId="{3803506B-57FB-43D0-BA6E-A24AFA30601B}" dt="2026-05-20T04:34:32.688" v="1879" actId="1076"/>
          <ac:picMkLst>
            <pc:docMk/>
            <pc:sldMk cId="4243934947" sldId="328"/>
            <ac:picMk id="70" creationId="{8F5873DC-6582-35A3-D8E6-72D018039490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8:53:54.760" v="3023"/>
        <pc:sldMkLst>
          <pc:docMk/>
          <pc:sldMk cId="3736077158" sldId="329"/>
        </pc:sldMkLst>
        <pc:spChg chg="mod">
          <ac:chgData name="Nadia Ellis" userId="a6962279-43d5-42bf-8862-cc183bf341ef" providerId="ADAL" clId="{3803506B-57FB-43D0-BA6E-A24AFA30601B}" dt="2026-05-20T08:51:43.494" v="2942"/>
          <ac:spMkLst>
            <pc:docMk/>
            <pc:sldMk cId="3736077158" sldId="329"/>
            <ac:spMk id="6" creationId="{017164C2-F0DD-4CD2-BBE2-37E1650F9445}"/>
          </ac:spMkLst>
        </pc:spChg>
        <pc:spChg chg="mod">
          <ac:chgData name="Nadia Ellis" userId="a6962279-43d5-42bf-8862-cc183bf341ef" providerId="ADAL" clId="{3803506B-57FB-43D0-BA6E-A24AFA30601B}" dt="2026-05-20T08:51:43.494" v="2946"/>
          <ac:spMkLst>
            <pc:docMk/>
            <pc:sldMk cId="3736077158" sldId="329"/>
            <ac:spMk id="7" creationId="{89ED4BAE-8097-4C33-9B67-C486351A2138}"/>
          </ac:spMkLst>
        </pc:spChg>
        <pc:spChg chg="add mod">
          <ac:chgData name="Nadia Ellis" userId="a6962279-43d5-42bf-8862-cc183bf341ef" providerId="ADAL" clId="{3803506B-57FB-43D0-BA6E-A24AFA30601B}" dt="2026-05-20T02:51:42.670" v="1604" actId="14100"/>
          <ac:spMkLst>
            <pc:docMk/>
            <pc:sldMk cId="3736077158" sldId="329"/>
            <ac:spMk id="8" creationId="{F0D4D85F-EB96-430C-BC61-186275B82F05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8:54:12.603" v="3025"/>
        <pc:sldMkLst>
          <pc:docMk/>
          <pc:sldMk cId="2100562248" sldId="330"/>
        </pc:sldMkLst>
        <pc:spChg chg="mod">
          <ac:chgData name="Nadia Ellis" userId="a6962279-43d5-42bf-8862-cc183bf341ef" providerId="ADAL" clId="{3803506B-57FB-43D0-BA6E-A24AFA30601B}" dt="2026-05-20T08:51:43.498" v="2950"/>
          <ac:spMkLst>
            <pc:docMk/>
            <pc:sldMk cId="2100562248" sldId="330"/>
            <ac:spMk id="6" creationId="{6B08DEA8-58BB-4D61-B7F1-2035DE697EEA}"/>
          </ac:spMkLst>
        </pc:spChg>
        <pc:spChg chg="mod">
          <ac:chgData name="Nadia Ellis" userId="a6962279-43d5-42bf-8862-cc183bf341ef" providerId="ADAL" clId="{3803506B-57FB-43D0-BA6E-A24AFA30601B}" dt="2026-05-20T08:51:43.499" v="2954"/>
          <ac:spMkLst>
            <pc:docMk/>
            <pc:sldMk cId="2100562248" sldId="330"/>
            <ac:spMk id="7" creationId="{87FEC185-92B2-4D03-82C8-92E689DC4C83}"/>
          </ac:spMkLst>
        </pc:spChg>
        <pc:spChg chg="add mod">
          <ac:chgData name="Nadia Ellis" userId="a6962279-43d5-42bf-8862-cc183bf341ef" providerId="ADAL" clId="{3803506B-57FB-43D0-BA6E-A24AFA30601B}" dt="2026-05-20T04:35:42.330" v="1889" actId="14100"/>
          <ac:spMkLst>
            <pc:docMk/>
            <pc:sldMk cId="2100562248" sldId="330"/>
            <ac:spMk id="8" creationId="{B1E58054-4DFF-EB06-C625-518145540755}"/>
          </ac:spMkLst>
        </pc:spChg>
        <pc:picChg chg="mod modCrop">
          <ac:chgData name="Nadia Ellis" userId="a6962279-43d5-42bf-8862-cc183bf341ef" providerId="ADAL" clId="{3803506B-57FB-43D0-BA6E-A24AFA30601B}" dt="2026-05-20T04:35:10.168" v="1885" actId="14100"/>
          <ac:picMkLst>
            <pc:docMk/>
            <pc:sldMk cId="2100562248" sldId="330"/>
            <ac:picMk id="64" creationId="{7CAADB1D-44C6-1CD2-0273-D003B696F7DA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8:54:33.329" v="3027"/>
        <pc:sldMkLst>
          <pc:docMk/>
          <pc:sldMk cId="1647015441" sldId="331"/>
        </pc:sldMkLst>
        <pc:spChg chg="mod">
          <ac:chgData name="Nadia Ellis" userId="a6962279-43d5-42bf-8862-cc183bf341ef" providerId="ADAL" clId="{3803506B-57FB-43D0-BA6E-A24AFA30601B}" dt="2026-05-20T08:51:43.502" v="2958"/>
          <ac:spMkLst>
            <pc:docMk/>
            <pc:sldMk cId="1647015441" sldId="331"/>
            <ac:spMk id="6" creationId="{6C22FF16-BD97-465C-917A-85111C6D9C56}"/>
          </ac:spMkLst>
        </pc:spChg>
        <pc:spChg chg="mod">
          <ac:chgData name="Nadia Ellis" userId="a6962279-43d5-42bf-8862-cc183bf341ef" providerId="ADAL" clId="{3803506B-57FB-43D0-BA6E-A24AFA30601B}" dt="2026-05-20T08:51:43.502" v="2962"/>
          <ac:spMkLst>
            <pc:docMk/>
            <pc:sldMk cId="1647015441" sldId="331"/>
            <ac:spMk id="7" creationId="{0E5DC603-29B9-491D-99E7-3A7B8876D9FC}"/>
          </ac:spMkLst>
        </pc:spChg>
        <pc:spChg chg="add mod">
          <ac:chgData name="Nadia Ellis" userId="a6962279-43d5-42bf-8862-cc183bf341ef" providerId="ADAL" clId="{3803506B-57FB-43D0-BA6E-A24AFA30601B}" dt="2026-05-20T04:36:13.244" v="1894" actId="14100"/>
          <ac:spMkLst>
            <pc:docMk/>
            <pc:sldMk cId="1647015441" sldId="331"/>
            <ac:spMk id="9" creationId="{38E1179F-F6E9-66E4-625C-B56D9792F038}"/>
          </ac:spMkLst>
        </pc:spChg>
        <pc:picChg chg="add mod">
          <ac:chgData name="Nadia Ellis" userId="a6962279-43d5-42bf-8862-cc183bf341ef" providerId="ADAL" clId="{3803506B-57FB-43D0-BA6E-A24AFA30601B}" dt="2026-05-20T04:35:56.428" v="1890"/>
          <ac:picMkLst>
            <pc:docMk/>
            <pc:sldMk cId="1647015441" sldId="331"/>
            <ac:picMk id="8" creationId="{0BFE77CD-56F1-0DD8-5646-2D0A6D447729}"/>
          </ac:picMkLst>
        </pc:picChg>
        <pc:picChg chg="mod">
          <ac:chgData name="Nadia Ellis" userId="a6962279-43d5-42bf-8862-cc183bf341ef" providerId="ADAL" clId="{3803506B-57FB-43D0-BA6E-A24AFA30601B}" dt="2026-05-20T02:52:41.827" v="1628" actId="1076"/>
          <ac:picMkLst>
            <pc:docMk/>
            <pc:sldMk cId="1647015441" sldId="331"/>
            <ac:picMk id="62" creationId="{C053A284-F9C0-C991-767C-60615EE46267}"/>
          </ac:picMkLst>
        </pc:picChg>
      </pc:sldChg>
      <pc:sldChg chg="addSp modSp add del mod">
        <pc:chgData name="Nadia Ellis" userId="a6962279-43d5-42bf-8862-cc183bf341ef" providerId="ADAL" clId="{3803506B-57FB-43D0-BA6E-A24AFA30601B}" dt="2026-05-20T08:54:54.148" v="3029"/>
        <pc:sldMkLst>
          <pc:docMk/>
          <pc:sldMk cId="897439438" sldId="332"/>
        </pc:sldMkLst>
        <pc:spChg chg="mod">
          <ac:chgData name="Nadia Ellis" userId="a6962279-43d5-42bf-8862-cc183bf341ef" providerId="ADAL" clId="{3803506B-57FB-43D0-BA6E-A24AFA30601B}" dt="2026-05-20T08:51:43.506" v="2966"/>
          <ac:spMkLst>
            <pc:docMk/>
            <pc:sldMk cId="897439438" sldId="332"/>
            <ac:spMk id="6" creationId="{9CE58EB6-ECE7-4313-88E0-A9460939988E}"/>
          </ac:spMkLst>
        </pc:spChg>
        <pc:spChg chg="mod">
          <ac:chgData name="Nadia Ellis" userId="a6962279-43d5-42bf-8862-cc183bf341ef" providerId="ADAL" clId="{3803506B-57FB-43D0-BA6E-A24AFA30601B}" dt="2026-05-20T08:51:43.507" v="2970"/>
          <ac:spMkLst>
            <pc:docMk/>
            <pc:sldMk cId="897439438" sldId="332"/>
            <ac:spMk id="7" creationId="{97987AA7-46AD-4C1F-B190-59708E636B0D}"/>
          </ac:spMkLst>
        </pc:spChg>
        <pc:spChg chg="add mod">
          <ac:chgData name="Nadia Ellis" userId="a6962279-43d5-42bf-8862-cc183bf341ef" providerId="ADAL" clId="{3803506B-57FB-43D0-BA6E-A24AFA30601B}" dt="2026-05-20T02:53:41.130" v="1671" actId="1076"/>
          <ac:spMkLst>
            <pc:docMk/>
            <pc:sldMk cId="897439438" sldId="332"/>
            <ac:spMk id="8" creationId="{3229C262-97F9-446A-44FB-345BF208338C}"/>
          </ac:spMkLst>
        </pc:spChg>
      </pc:sldChg>
      <pc:sldChg chg="addSp modSp add del mod">
        <pc:chgData name="Nadia Ellis" userId="a6962279-43d5-42bf-8862-cc183bf341ef" providerId="ADAL" clId="{3803506B-57FB-43D0-BA6E-A24AFA30601B}" dt="2026-05-20T08:55:15.182" v="3031"/>
        <pc:sldMkLst>
          <pc:docMk/>
          <pc:sldMk cId="3873490798" sldId="333"/>
        </pc:sldMkLst>
        <pc:spChg chg="mod">
          <ac:chgData name="Nadia Ellis" userId="a6962279-43d5-42bf-8862-cc183bf341ef" providerId="ADAL" clId="{3803506B-57FB-43D0-BA6E-A24AFA30601B}" dt="2026-05-20T08:51:43.510" v="2974"/>
          <ac:spMkLst>
            <pc:docMk/>
            <pc:sldMk cId="3873490798" sldId="333"/>
            <ac:spMk id="6" creationId="{747A9E73-390F-4DC3-A759-9346499FB745}"/>
          </ac:spMkLst>
        </pc:spChg>
        <pc:spChg chg="mod">
          <ac:chgData name="Nadia Ellis" userId="a6962279-43d5-42bf-8862-cc183bf341ef" providerId="ADAL" clId="{3803506B-57FB-43D0-BA6E-A24AFA30601B}" dt="2026-05-20T08:51:43.511" v="2978"/>
          <ac:spMkLst>
            <pc:docMk/>
            <pc:sldMk cId="3873490798" sldId="333"/>
            <ac:spMk id="7" creationId="{9F417027-1077-476C-B123-E7A7F30E99FC}"/>
          </ac:spMkLst>
        </pc:spChg>
        <pc:spChg chg="add mod">
          <ac:chgData name="Nadia Ellis" userId="a6962279-43d5-42bf-8862-cc183bf341ef" providerId="ADAL" clId="{3803506B-57FB-43D0-BA6E-A24AFA30601B}" dt="2026-05-20T02:54:28.358" v="1685" actId="14100"/>
          <ac:spMkLst>
            <pc:docMk/>
            <pc:sldMk cId="3873490798" sldId="333"/>
            <ac:spMk id="8" creationId="{9074F728-9ECE-385B-F8C5-9D49ECBE90B7}"/>
          </ac:spMkLst>
        </pc:spChg>
        <pc:spChg chg="add mod">
          <ac:chgData name="Nadia Ellis" userId="a6962279-43d5-42bf-8862-cc183bf341ef" providerId="ADAL" clId="{3803506B-57FB-43D0-BA6E-A24AFA30601B}" dt="2026-05-20T02:54:54.608" v="1694" actId="14100"/>
          <ac:spMkLst>
            <pc:docMk/>
            <pc:sldMk cId="3873490798" sldId="333"/>
            <ac:spMk id="9" creationId="{A4F88FC9-B8E5-77E5-FE87-DF7C8A1A4B98}"/>
          </ac:spMkLst>
        </pc:spChg>
        <pc:picChg chg="mod">
          <ac:chgData name="Nadia Ellis" userId="a6962279-43d5-42bf-8862-cc183bf341ef" providerId="ADAL" clId="{3803506B-57FB-43D0-BA6E-A24AFA30601B}" dt="2026-05-20T02:54:37.431" v="1688" actId="1076"/>
          <ac:picMkLst>
            <pc:docMk/>
            <pc:sldMk cId="3873490798" sldId="333"/>
            <ac:picMk id="54" creationId="{ECAEA7D5-487A-550C-68FA-CC40295826B2}"/>
          </ac:picMkLst>
        </pc:picChg>
      </pc:sldChg>
      <pc:sldChg chg="addSp delSp modSp add del mod">
        <pc:chgData name="Nadia Ellis" userId="a6962279-43d5-42bf-8862-cc183bf341ef" providerId="ADAL" clId="{3803506B-57FB-43D0-BA6E-A24AFA30601B}" dt="2026-05-20T04:45:13.917" v="1964"/>
        <pc:sldMkLst>
          <pc:docMk/>
          <pc:sldMk cId="4142844808" sldId="334"/>
        </pc:sldMkLst>
        <pc:spChg chg="mod">
          <ac:chgData name="Nadia Ellis" userId="a6962279-43d5-42bf-8862-cc183bf341ef" providerId="ADAL" clId="{3803506B-57FB-43D0-BA6E-A24AFA30601B}" dt="2026-05-20T04:45:05.172" v="1958"/>
          <ac:spMkLst>
            <pc:docMk/>
            <pc:sldMk cId="4142844808" sldId="334"/>
            <ac:spMk id="6" creationId="{360EADE6-4622-412C-BB20-17350E5E2C97}"/>
          </ac:spMkLst>
        </pc:spChg>
        <pc:spChg chg="mod">
          <ac:chgData name="Nadia Ellis" userId="a6962279-43d5-42bf-8862-cc183bf341ef" providerId="ADAL" clId="{3803506B-57FB-43D0-BA6E-A24AFA30601B}" dt="2026-05-20T04:45:05.174" v="1962"/>
          <ac:spMkLst>
            <pc:docMk/>
            <pc:sldMk cId="4142844808" sldId="334"/>
            <ac:spMk id="7" creationId="{2A6225BA-4E1A-4846-876E-0177A331C43F}"/>
          </ac:spMkLst>
        </pc:spChg>
        <pc:picChg chg="add mod ord">
          <ac:chgData name="Nadia Ellis" userId="a6962279-43d5-42bf-8862-cc183bf341ef" providerId="ADAL" clId="{3803506B-57FB-43D0-BA6E-A24AFA30601B}" dt="2026-05-20T04:45:05.169" v="1950"/>
          <ac:picMkLst>
            <pc:docMk/>
            <pc:sldMk cId="4142844808" sldId="334"/>
            <ac:picMk id="9" creationId="{7D07AA41-198E-6F3C-2C6C-F5FCB974B303}"/>
          </ac:picMkLst>
        </pc:picChg>
        <pc:picChg chg="add del mod">
          <ac:chgData name="Nadia Ellis" userId="a6962279-43d5-42bf-8862-cc183bf341ef" providerId="ADAL" clId="{3803506B-57FB-43D0-BA6E-A24AFA30601B}" dt="2026-05-20T04:43:18.012" v="1935" actId="478"/>
          <ac:picMkLst>
            <pc:docMk/>
            <pc:sldMk cId="4142844808" sldId="334"/>
            <ac:picMk id="11" creationId="{93DE6A01-D2B0-50B6-7586-904B5CAFEB40}"/>
          </ac:picMkLst>
        </pc:picChg>
        <pc:picChg chg="add del mod ord">
          <ac:chgData name="Nadia Ellis" userId="a6962279-43d5-42bf-8862-cc183bf341ef" providerId="ADAL" clId="{3803506B-57FB-43D0-BA6E-A24AFA30601B}" dt="2026-05-20T04:44:07.038" v="1941" actId="478"/>
          <ac:picMkLst>
            <pc:docMk/>
            <pc:sldMk cId="4142844808" sldId="334"/>
            <ac:picMk id="13" creationId="{3CF12048-A08B-086E-C7BB-659B36A07E85}"/>
          </ac:picMkLst>
        </pc:picChg>
        <pc:picChg chg="add del mod ord">
          <ac:chgData name="Nadia Ellis" userId="a6962279-43d5-42bf-8862-cc183bf341ef" providerId="ADAL" clId="{3803506B-57FB-43D0-BA6E-A24AFA30601B}" dt="2026-05-20T04:44:07.690" v="1942" actId="478"/>
          <ac:picMkLst>
            <pc:docMk/>
            <pc:sldMk cId="4142844808" sldId="334"/>
            <ac:picMk id="15" creationId="{F0F35AF3-03E7-2A54-1991-A1FBED894152}"/>
          </ac:picMkLst>
        </pc:picChg>
        <pc:picChg chg="add del mod ord">
          <ac:chgData name="Nadia Ellis" userId="a6962279-43d5-42bf-8862-cc183bf341ef" providerId="ADAL" clId="{3803506B-57FB-43D0-BA6E-A24AFA30601B}" dt="2026-05-20T04:44:08.215" v="1943" actId="478"/>
          <ac:picMkLst>
            <pc:docMk/>
            <pc:sldMk cId="4142844808" sldId="334"/>
            <ac:picMk id="17" creationId="{180BE1AE-142D-6510-B281-A0C46C947FC6}"/>
          </ac:picMkLst>
        </pc:picChg>
        <pc:picChg chg="add del mod ord">
          <ac:chgData name="Nadia Ellis" userId="a6962279-43d5-42bf-8862-cc183bf341ef" providerId="ADAL" clId="{3803506B-57FB-43D0-BA6E-A24AFA30601B}" dt="2026-05-20T04:44:08.702" v="1944" actId="478"/>
          <ac:picMkLst>
            <pc:docMk/>
            <pc:sldMk cId="4142844808" sldId="334"/>
            <ac:picMk id="19" creationId="{DB1850F6-84F3-4F5E-2B06-456D66075A9E}"/>
          </ac:picMkLst>
        </pc:picChg>
        <pc:picChg chg="add del mod">
          <ac:chgData name="Nadia Ellis" userId="a6962279-43d5-42bf-8862-cc183bf341ef" providerId="ADAL" clId="{3803506B-57FB-43D0-BA6E-A24AFA30601B}" dt="2026-05-20T04:44:05.242" v="1940" actId="21"/>
          <ac:picMkLst>
            <pc:docMk/>
            <pc:sldMk cId="4142844808" sldId="334"/>
            <ac:picMk id="21" creationId="{1A5168E4-2F06-712B-43E4-BF148045F157}"/>
          </ac:picMkLst>
        </pc:picChg>
        <pc:picChg chg="add mod">
          <ac:chgData name="Nadia Ellis" userId="a6962279-43d5-42bf-8862-cc183bf341ef" providerId="ADAL" clId="{3803506B-57FB-43D0-BA6E-A24AFA30601B}" dt="2026-05-20T04:45:05.169" v="1954"/>
          <ac:picMkLst>
            <pc:docMk/>
            <pc:sldMk cId="4142844808" sldId="334"/>
            <ac:picMk id="22" creationId="{1A5168E4-2F06-712B-43E4-BF148045F157}"/>
          </ac:picMkLst>
        </pc:picChg>
        <pc:picChg chg="del">
          <ac:chgData name="Nadia Ellis" userId="a6962279-43d5-42bf-8862-cc183bf341ef" providerId="ADAL" clId="{3803506B-57FB-43D0-BA6E-A24AFA30601B}" dt="2026-05-20T04:39:16.710" v="1907" actId="478"/>
          <ac:picMkLst>
            <pc:docMk/>
            <pc:sldMk cId="4142844808" sldId="334"/>
            <ac:picMk id="56" creationId="{6D18EAD8-B3DC-F5A0-3DD9-6735DD615872}"/>
          </ac:picMkLst>
        </pc:picChg>
      </pc:sldChg>
      <pc:sldChg chg="modSp add del mod">
        <pc:chgData name="Nadia Ellis" userId="a6962279-43d5-42bf-8862-cc183bf341ef" providerId="ADAL" clId="{3803506B-57FB-43D0-BA6E-A24AFA30601B}" dt="2026-05-20T08:55:30.461" v="3033"/>
        <pc:sldMkLst>
          <pc:docMk/>
          <pc:sldMk cId="2815855871" sldId="335"/>
        </pc:sldMkLst>
        <pc:spChg chg="mod">
          <ac:chgData name="Nadia Ellis" userId="a6962279-43d5-42bf-8862-cc183bf341ef" providerId="ADAL" clId="{3803506B-57FB-43D0-BA6E-A24AFA30601B}" dt="2026-05-20T08:51:43.514" v="2982"/>
          <ac:spMkLst>
            <pc:docMk/>
            <pc:sldMk cId="2815855871" sldId="335"/>
            <ac:spMk id="6" creationId="{360EADE6-4622-412C-BB20-17350E5E2C97}"/>
          </ac:spMkLst>
        </pc:spChg>
        <pc:spChg chg="mod">
          <ac:chgData name="Nadia Ellis" userId="a6962279-43d5-42bf-8862-cc183bf341ef" providerId="ADAL" clId="{3803506B-57FB-43D0-BA6E-A24AFA30601B}" dt="2026-05-20T08:51:43.515" v="2986"/>
          <ac:spMkLst>
            <pc:docMk/>
            <pc:sldMk cId="2815855871" sldId="335"/>
            <ac:spMk id="7" creationId="{2A6225BA-4E1A-4846-876E-0177A331C43F}"/>
          </ac:spMkLst>
        </pc:spChg>
      </pc:sldChg>
      <pc:sldChg chg="addSp delSp modSp add del mod">
        <pc:chgData name="Nadia Ellis" userId="a6962279-43d5-42bf-8862-cc183bf341ef" providerId="ADAL" clId="{3803506B-57FB-43D0-BA6E-A24AFA30601B}" dt="2026-05-20T04:49:31.595" v="2067"/>
        <pc:sldMkLst>
          <pc:docMk/>
          <pc:sldMk cId="3376733845" sldId="336"/>
        </pc:sldMkLst>
        <pc:spChg chg="add del mod">
          <ac:chgData name="Nadia Ellis" userId="a6962279-43d5-42bf-8862-cc183bf341ef" providerId="ADAL" clId="{3803506B-57FB-43D0-BA6E-A24AFA30601B}" dt="2026-05-20T04:49:22.798" v="2040"/>
          <ac:spMkLst>
            <pc:docMk/>
            <pc:sldMk cId="3376733845" sldId="336"/>
            <ac:spMk id="9" creationId="{18980CBC-D76D-4F18-8BBE-17EE1E06B046}"/>
          </ac:spMkLst>
        </pc:spChg>
        <pc:spChg chg="add del mod">
          <ac:chgData name="Nadia Ellis" userId="a6962279-43d5-42bf-8862-cc183bf341ef" providerId="ADAL" clId="{3803506B-57FB-43D0-BA6E-A24AFA30601B}" dt="2026-05-20T04:49:22.799" v="2041"/>
          <ac:spMkLst>
            <pc:docMk/>
            <pc:sldMk cId="3376733845" sldId="336"/>
            <ac:spMk id="10" creationId="{48FD9289-9A13-4A73-A693-A350707A7013}"/>
          </ac:spMkLst>
        </pc:spChg>
        <pc:spChg chg="add mod">
          <ac:chgData name="Nadia Ellis" userId="a6962279-43d5-42bf-8862-cc183bf341ef" providerId="ADAL" clId="{3803506B-57FB-43D0-BA6E-A24AFA30601B}" dt="2026-05-20T04:48:53.053" v="2001"/>
          <ac:spMkLst>
            <pc:docMk/>
            <pc:sldMk cId="3376733845" sldId="336"/>
            <ac:spMk id="11" creationId="{A97A5045-6F11-4300-8FAF-E0166F249373}"/>
          </ac:spMkLst>
        </pc:spChg>
        <pc:spChg chg="add mod">
          <ac:chgData name="Nadia Ellis" userId="a6962279-43d5-42bf-8862-cc183bf341ef" providerId="ADAL" clId="{3803506B-57FB-43D0-BA6E-A24AFA30601B}" dt="2026-05-20T04:48:53.055" v="2009"/>
          <ac:spMkLst>
            <pc:docMk/>
            <pc:sldMk cId="3376733845" sldId="336"/>
            <ac:spMk id="12" creationId="{746ADC2B-44A4-4203-BE57-E75570EBF14A}"/>
          </ac:spMkLst>
        </pc:spChg>
        <pc:spChg chg="add mod">
          <ac:chgData name="Nadia Ellis" userId="a6962279-43d5-42bf-8862-cc183bf341ef" providerId="ADAL" clId="{3803506B-57FB-43D0-BA6E-A24AFA30601B}" dt="2026-05-20T04:48:53.057" v="2019"/>
          <ac:spMkLst>
            <pc:docMk/>
            <pc:sldMk cId="3376733845" sldId="336"/>
            <ac:spMk id="13" creationId="{E044E59F-DF11-458C-8EEC-A90815A6EE19}"/>
          </ac:spMkLst>
        </pc:spChg>
        <pc:spChg chg="add mod">
          <ac:chgData name="Nadia Ellis" userId="a6962279-43d5-42bf-8862-cc183bf341ef" providerId="ADAL" clId="{3803506B-57FB-43D0-BA6E-A24AFA30601B}" dt="2026-05-20T04:48:53.059" v="2029"/>
          <ac:spMkLst>
            <pc:docMk/>
            <pc:sldMk cId="3376733845" sldId="336"/>
            <ac:spMk id="14" creationId="{4AB8A140-C666-4D15-934D-564912D1CAD0}"/>
          </ac:spMkLst>
        </pc:spChg>
        <pc:spChg chg="add mod">
          <ac:chgData name="Nadia Ellis" userId="a6962279-43d5-42bf-8862-cc183bf341ef" providerId="ADAL" clId="{3803506B-57FB-43D0-BA6E-A24AFA30601B}" dt="2026-05-20T04:48:53.061" v="2039"/>
          <ac:spMkLst>
            <pc:docMk/>
            <pc:sldMk cId="3376733845" sldId="336"/>
            <ac:spMk id="15" creationId="{3B4B0F83-E7A2-4E80-98FD-0204A1334297}"/>
          </ac:spMkLst>
        </pc:spChg>
        <pc:spChg chg="add mod">
          <ac:chgData name="Nadia Ellis" userId="a6962279-43d5-42bf-8862-cc183bf341ef" providerId="ADAL" clId="{3803506B-57FB-43D0-BA6E-A24AFA30601B}" dt="2026-05-20T04:49:22.800" v="2046"/>
          <ac:spMkLst>
            <pc:docMk/>
            <pc:sldMk cId="3376733845" sldId="336"/>
            <ac:spMk id="16" creationId="{38CB4B89-EADC-474C-BC89-8C8A13B66A83}"/>
          </ac:spMkLst>
        </pc:spChg>
        <pc:spChg chg="add mod">
          <ac:chgData name="Nadia Ellis" userId="a6962279-43d5-42bf-8862-cc183bf341ef" providerId="ADAL" clId="{3803506B-57FB-43D0-BA6E-A24AFA30601B}" dt="2026-05-20T04:49:22.801" v="2050"/>
          <ac:spMkLst>
            <pc:docMk/>
            <pc:sldMk cId="3376733845" sldId="336"/>
            <ac:spMk id="17" creationId="{2EC66BEA-8CC7-416C-8795-8D0CF21BBBD5}"/>
          </ac:spMkLst>
        </pc:spChg>
        <pc:spChg chg="add mod">
          <ac:chgData name="Nadia Ellis" userId="a6962279-43d5-42bf-8862-cc183bf341ef" providerId="ADAL" clId="{3803506B-57FB-43D0-BA6E-A24AFA30601B}" dt="2026-05-20T04:49:22.802" v="2055"/>
          <ac:spMkLst>
            <pc:docMk/>
            <pc:sldMk cId="3376733845" sldId="336"/>
            <ac:spMk id="18" creationId="{D463D60A-9527-44EE-B936-0707A95A0C11}"/>
          </ac:spMkLst>
        </pc:spChg>
        <pc:spChg chg="add mod">
          <ac:chgData name="Nadia Ellis" userId="a6962279-43d5-42bf-8862-cc183bf341ef" providerId="ADAL" clId="{3803506B-57FB-43D0-BA6E-A24AFA30601B}" dt="2026-05-20T04:49:22.804" v="2065"/>
          <ac:spMkLst>
            <pc:docMk/>
            <pc:sldMk cId="3376733845" sldId="336"/>
            <ac:spMk id="19" creationId="{A56803FE-2B9D-4E89-A3A1-80B8889A636E}"/>
          </ac:spMkLst>
        </pc:spChg>
        <pc:spChg chg="mod">
          <ac:chgData name="Nadia Ellis" userId="a6962279-43d5-42bf-8862-cc183bf341ef" providerId="ADAL" clId="{3803506B-57FB-43D0-BA6E-A24AFA30601B}" dt="2026-05-20T04:48:15.823" v="1977"/>
          <ac:spMkLst>
            <pc:docMk/>
            <pc:sldMk cId="3376733845" sldId="336"/>
            <ac:spMk id="50" creationId="{D348E392-81EC-70FC-FB19-4859C20D34D6}"/>
          </ac:spMkLst>
        </pc:spChg>
      </pc:sldChg>
      <pc:sldChg chg="add del">
        <pc:chgData name="Nadia Ellis" userId="a6962279-43d5-42bf-8862-cc183bf341ef" providerId="ADAL" clId="{3803506B-57FB-43D0-BA6E-A24AFA30601B}" dt="2026-05-20T04:49:35.841" v="2069"/>
        <pc:sldMkLst>
          <pc:docMk/>
          <pc:sldMk cId="1710118981" sldId="337"/>
        </pc:sldMkLst>
      </pc:sldChg>
      <pc:sldChg chg="add del">
        <pc:chgData name="Nadia Ellis" userId="a6962279-43d5-42bf-8862-cc183bf341ef" providerId="ADAL" clId="{3803506B-57FB-43D0-BA6E-A24AFA30601B}" dt="2026-05-20T04:49:39.450" v="2071"/>
        <pc:sldMkLst>
          <pc:docMk/>
          <pc:sldMk cId="4288560982" sldId="338"/>
        </pc:sldMkLst>
      </pc:sldChg>
      <pc:sldChg chg="modSp add del mod">
        <pc:chgData name="Nadia Ellis" userId="a6962279-43d5-42bf-8862-cc183bf341ef" providerId="ADAL" clId="{3803506B-57FB-43D0-BA6E-A24AFA30601B}" dt="2026-05-20T04:50:09.176" v="2074"/>
        <pc:sldMkLst>
          <pc:docMk/>
          <pc:sldMk cId="1874562578" sldId="339"/>
        </pc:sldMkLst>
        <pc:spChg chg="mod">
          <ac:chgData name="Nadia Ellis" userId="a6962279-43d5-42bf-8862-cc183bf341ef" providerId="ADAL" clId="{3803506B-57FB-43D0-BA6E-A24AFA30601B}" dt="2026-05-20T04:50:06.477" v="2072"/>
          <ac:spMkLst>
            <pc:docMk/>
            <pc:sldMk cId="1874562578" sldId="339"/>
            <ac:spMk id="12" creationId="{746ADC2B-44A4-4203-BE57-E75570EBF14A}"/>
          </ac:spMkLst>
        </pc:spChg>
      </pc:sldChg>
      <pc:sldChg chg="addSp delSp modSp add del mod">
        <pc:chgData name="Nadia Ellis" userId="a6962279-43d5-42bf-8862-cc183bf341ef" providerId="ADAL" clId="{3803506B-57FB-43D0-BA6E-A24AFA30601B}" dt="2026-05-20T04:52:39.129" v="2174"/>
        <pc:sldMkLst>
          <pc:docMk/>
          <pc:sldMk cId="3040094199" sldId="340"/>
        </pc:sldMkLst>
        <pc:spChg chg="add mod">
          <ac:chgData name="Nadia Ellis" userId="a6962279-43d5-42bf-8862-cc183bf341ef" providerId="ADAL" clId="{3803506B-57FB-43D0-BA6E-A24AFA30601B}" dt="2026-05-20T04:52:31.390" v="2098"/>
          <ac:spMkLst>
            <pc:docMk/>
            <pc:sldMk cId="3040094199" sldId="340"/>
            <ac:spMk id="9" creationId="{87A06B5C-2410-41A6-AD18-2E50A9190EEA}"/>
          </ac:spMkLst>
        </pc:spChg>
        <pc:spChg chg="add mod">
          <ac:chgData name="Nadia Ellis" userId="a6962279-43d5-42bf-8862-cc183bf341ef" providerId="ADAL" clId="{3803506B-57FB-43D0-BA6E-A24AFA30601B}" dt="2026-05-20T04:52:31.391" v="2105"/>
          <ac:spMkLst>
            <pc:docMk/>
            <pc:sldMk cId="3040094199" sldId="340"/>
            <ac:spMk id="10" creationId="{7C718AE8-18FF-4724-A0A1-49E84FA94E3D}"/>
          </ac:spMkLst>
        </pc:spChg>
        <pc:spChg chg="del">
          <ac:chgData name="Nadia Ellis" userId="a6962279-43d5-42bf-8862-cc183bf341ef" providerId="ADAL" clId="{3803506B-57FB-43D0-BA6E-A24AFA30601B}" dt="2026-05-20T04:52:31.378" v="2085"/>
          <ac:spMkLst>
            <pc:docMk/>
            <pc:sldMk cId="3040094199" sldId="340"/>
            <ac:spMk id="11" creationId="{A97A5045-6F11-4300-8FAF-E0166F249373}"/>
          </ac:spMkLst>
        </pc:spChg>
        <pc:spChg chg="del">
          <ac:chgData name="Nadia Ellis" userId="a6962279-43d5-42bf-8862-cc183bf341ef" providerId="ADAL" clId="{3803506B-57FB-43D0-BA6E-A24AFA30601B}" dt="2026-05-20T04:52:31.378" v="2086"/>
          <ac:spMkLst>
            <pc:docMk/>
            <pc:sldMk cId="3040094199" sldId="340"/>
            <ac:spMk id="12" creationId="{746ADC2B-44A4-4203-BE57-E75570EBF14A}"/>
          </ac:spMkLst>
        </pc:spChg>
        <pc:spChg chg="del">
          <ac:chgData name="Nadia Ellis" userId="a6962279-43d5-42bf-8862-cc183bf341ef" providerId="ADAL" clId="{3803506B-57FB-43D0-BA6E-A24AFA30601B}" dt="2026-05-20T04:52:31.378" v="2087"/>
          <ac:spMkLst>
            <pc:docMk/>
            <pc:sldMk cId="3040094199" sldId="340"/>
            <ac:spMk id="13" creationId="{E044E59F-DF11-458C-8EEC-A90815A6EE19}"/>
          </ac:spMkLst>
        </pc:spChg>
        <pc:spChg chg="del">
          <ac:chgData name="Nadia Ellis" userId="a6962279-43d5-42bf-8862-cc183bf341ef" providerId="ADAL" clId="{3803506B-57FB-43D0-BA6E-A24AFA30601B}" dt="2026-05-20T04:52:31.379" v="2088"/>
          <ac:spMkLst>
            <pc:docMk/>
            <pc:sldMk cId="3040094199" sldId="340"/>
            <ac:spMk id="14" creationId="{4AB8A140-C666-4D15-934D-564912D1CAD0}"/>
          </ac:spMkLst>
        </pc:spChg>
        <pc:spChg chg="del">
          <ac:chgData name="Nadia Ellis" userId="a6962279-43d5-42bf-8862-cc183bf341ef" providerId="ADAL" clId="{3803506B-57FB-43D0-BA6E-A24AFA30601B}" dt="2026-05-20T04:52:31.379" v="2089"/>
          <ac:spMkLst>
            <pc:docMk/>
            <pc:sldMk cId="3040094199" sldId="340"/>
            <ac:spMk id="15" creationId="{3B4B0F83-E7A2-4E80-98FD-0204A1334297}"/>
          </ac:spMkLst>
        </pc:spChg>
        <pc:spChg chg="del">
          <ac:chgData name="Nadia Ellis" userId="a6962279-43d5-42bf-8862-cc183bf341ef" providerId="ADAL" clId="{3803506B-57FB-43D0-BA6E-A24AFA30601B}" dt="2026-05-20T04:52:31.379" v="2090"/>
          <ac:spMkLst>
            <pc:docMk/>
            <pc:sldMk cId="3040094199" sldId="340"/>
            <ac:spMk id="16" creationId="{38CB4B89-EADC-474C-BC89-8C8A13B66A83}"/>
          </ac:spMkLst>
        </pc:spChg>
        <pc:spChg chg="del">
          <ac:chgData name="Nadia Ellis" userId="a6962279-43d5-42bf-8862-cc183bf341ef" providerId="ADAL" clId="{3803506B-57FB-43D0-BA6E-A24AFA30601B}" dt="2026-05-20T04:52:31.379" v="2091"/>
          <ac:spMkLst>
            <pc:docMk/>
            <pc:sldMk cId="3040094199" sldId="340"/>
            <ac:spMk id="17" creationId="{2EC66BEA-8CC7-416C-8795-8D0CF21BBBD5}"/>
          </ac:spMkLst>
        </pc:spChg>
        <pc:spChg chg="del">
          <ac:chgData name="Nadia Ellis" userId="a6962279-43d5-42bf-8862-cc183bf341ef" providerId="ADAL" clId="{3803506B-57FB-43D0-BA6E-A24AFA30601B}" dt="2026-05-20T04:52:31.379" v="2092"/>
          <ac:spMkLst>
            <pc:docMk/>
            <pc:sldMk cId="3040094199" sldId="340"/>
            <ac:spMk id="18" creationId="{D463D60A-9527-44EE-B936-0707A95A0C11}"/>
          </ac:spMkLst>
        </pc:spChg>
        <pc:spChg chg="del">
          <ac:chgData name="Nadia Ellis" userId="a6962279-43d5-42bf-8862-cc183bf341ef" providerId="ADAL" clId="{3803506B-57FB-43D0-BA6E-A24AFA30601B}" dt="2026-05-20T04:52:31.380" v="2093"/>
          <ac:spMkLst>
            <pc:docMk/>
            <pc:sldMk cId="3040094199" sldId="340"/>
            <ac:spMk id="19" creationId="{A56803FE-2B9D-4E89-A3A1-80B8889A636E}"/>
          </ac:spMkLst>
        </pc:spChg>
        <pc:spChg chg="add mod">
          <ac:chgData name="Nadia Ellis" userId="a6962279-43d5-42bf-8862-cc183bf341ef" providerId="ADAL" clId="{3803506B-57FB-43D0-BA6E-A24AFA30601B}" dt="2026-05-20T04:52:31.392" v="2109"/>
          <ac:spMkLst>
            <pc:docMk/>
            <pc:sldMk cId="3040094199" sldId="340"/>
            <ac:spMk id="20" creationId="{D3E45C2E-0E2A-41EB-B342-DBFD7269CB1D}"/>
          </ac:spMkLst>
        </pc:spChg>
        <pc:spChg chg="add mod">
          <ac:chgData name="Nadia Ellis" userId="a6962279-43d5-42bf-8862-cc183bf341ef" providerId="ADAL" clId="{3803506B-57FB-43D0-BA6E-A24AFA30601B}" dt="2026-05-20T04:52:31.393" v="2116"/>
          <ac:spMkLst>
            <pc:docMk/>
            <pc:sldMk cId="3040094199" sldId="340"/>
            <ac:spMk id="21" creationId="{A12E000B-639B-4740-B7BA-A3B416259634}"/>
          </ac:spMkLst>
        </pc:spChg>
        <pc:spChg chg="add mod">
          <ac:chgData name="Nadia Ellis" userId="a6962279-43d5-42bf-8862-cc183bf341ef" providerId="ADAL" clId="{3803506B-57FB-43D0-BA6E-A24AFA30601B}" dt="2026-05-20T04:52:31.394" v="2123"/>
          <ac:spMkLst>
            <pc:docMk/>
            <pc:sldMk cId="3040094199" sldId="340"/>
            <ac:spMk id="22" creationId="{57F7E755-93B9-4366-B70C-CF196528D096}"/>
          </ac:spMkLst>
        </pc:spChg>
        <pc:spChg chg="add mod">
          <ac:chgData name="Nadia Ellis" userId="a6962279-43d5-42bf-8862-cc183bf341ef" providerId="ADAL" clId="{3803506B-57FB-43D0-BA6E-A24AFA30601B}" dt="2026-05-20T04:52:31.395" v="2130"/>
          <ac:spMkLst>
            <pc:docMk/>
            <pc:sldMk cId="3040094199" sldId="340"/>
            <ac:spMk id="23" creationId="{5D484E6C-FCC6-4665-9CE4-B28671F13BA6}"/>
          </ac:spMkLst>
        </pc:spChg>
        <pc:spChg chg="add mod">
          <ac:chgData name="Nadia Ellis" userId="a6962279-43d5-42bf-8862-cc183bf341ef" providerId="ADAL" clId="{3803506B-57FB-43D0-BA6E-A24AFA30601B}" dt="2026-05-20T04:52:31.396" v="2135"/>
          <ac:spMkLst>
            <pc:docMk/>
            <pc:sldMk cId="3040094199" sldId="340"/>
            <ac:spMk id="24" creationId="{5A6192FF-166A-4B96-B7E9-E04C88A81A2C}"/>
          </ac:spMkLst>
        </pc:spChg>
        <pc:spChg chg="add mod">
          <ac:chgData name="Nadia Ellis" userId="a6962279-43d5-42bf-8862-cc183bf341ef" providerId="ADAL" clId="{3803506B-57FB-43D0-BA6E-A24AFA30601B}" dt="2026-05-20T04:52:31.397" v="2139"/>
          <ac:spMkLst>
            <pc:docMk/>
            <pc:sldMk cId="3040094199" sldId="340"/>
            <ac:spMk id="25" creationId="{0CC22E55-D434-4E98-ABF7-1D39517C4F4D}"/>
          </ac:spMkLst>
        </pc:spChg>
        <pc:spChg chg="add mod">
          <ac:chgData name="Nadia Ellis" userId="a6962279-43d5-42bf-8862-cc183bf341ef" providerId="ADAL" clId="{3803506B-57FB-43D0-BA6E-A24AFA30601B}" dt="2026-05-20T04:52:31.398" v="2144"/>
          <ac:spMkLst>
            <pc:docMk/>
            <pc:sldMk cId="3040094199" sldId="340"/>
            <ac:spMk id="26" creationId="{9921AEBA-190A-4DA9-A19A-18A6DF227471}"/>
          </ac:spMkLst>
        </pc:spChg>
        <pc:spChg chg="add mod">
          <ac:chgData name="Nadia Ellis" userId="a6962279-43d5-42bf-8862-cc183bf341ef" providerId="ADAL" clId="{3803506B-57FB-43D0-BA6E-A24AFA30601B}" dt="2026-05-20T04:52:31.399" v="2150"/>
          <ac:spMkLst>
            <pc:docMk/>
            <pc:sldMk cId="3040094199" sldId="340"/>
            <ac:spMk id="27" creationId="{4C542EFD-1CEC-448C-ADB7-F13A301986E0}"/>
          </ac:spMkLst>
        </pc:spChg>
        <pc:spChg chg="add mod">
          <ac:chgData name="Nadia Ellis" userId="a6962279-43d5-42bf-8862-cc183bf341ef" providerId="ADAL" clId="{3803506B-57FB-43D0-BA6E-A24AFA30601B}" dt="2026-05-20T04:52:31.400" v="2154"/>
          <ac:spMkLst>
            <pc:docMk/>
            <pc:sldMk cId="3040094199" sldId="340"/>
            <ac:spMk id="28" creationId="{503C4C27-5B6D-4BA5-AEC0-46ACB7F5A40F}"/>
          </ac:spMkLst>
        </pc:spChg>
        <pc:spChg chg="add mod">
          <ac:chgData name="Nadia Ellis" userId="a6962279-43d5-42bf-8862-cc183bf341ef" providerId="ADAL" clId="{3803506B-57FB-43D0-BA6E-A24AFA30601B}" dt="2026-05-20T04:52:31.401" v="2161"/>
          <ac:spMkLst>
            <pc:docMk/>
            <pc:sldMk cId="3040094199" sldId="340"/>
            <ac:spMk id="29" creationId="{9E1657B1-F610-425C-9DB7-8D68048AB05B}"/>
          </ac:spMkLst>
        </pc:spChg>
        <pc:spChg chg="add mod">
          <ac:chgData name="Nadia Ellis" userId="a6962279-43d5-42bf-8862-cc183bf341ef" providerId="ADAL" clId="{3803506B-57FB-43D0-BA6E-A24AFA30601B}" dt="2026-05-20T04:52:31.402" v="2165"/>
          <ac:spMkLst>
            <pc:docMk/>
            <pc:sldMk cId="3040094199" sldId="340"/>
            <ac:spMk id="30" creationId="{82B221BB-A9DF-4538-93F7-A60E49977F35}"/>
          </ac:spMkLst>
        </pc:spChg>
        <pc:spChg chg="add mod">
          <ac:chgData name="Nadia Ellis" userId="a6962279-43d5-42bf-8862-cc183bf341ef" providerId="ADAL" clId="{3803506B-57FB-43D0-BA6E-A24AFA30601B}" dt="2026-05-20T04:52:31.403" v="2172"/>
          <ac:spMkLst>
            <pc:docMk/>
            <pc:sldMk cId="3040094199" sldId="340"/>
            <ac:spMk id="31" creationId="{FD748519-6DAB-4F9E-AF8D-496BA80F7A96}"/>
          </ac:spMkLst>
        </pc:spChg>
        <pc:spChg chg="mod">
          <ac:chgData name="Nadia Ellis" userId="a6962279-43d5-42bf-8862-cc183bf341ef" providerId="ADAL" clId="{3803506B-57FB-43D0-BA6E-A24AFA30601B}" dt="2026-05-20T04:50:52.044" v="2081" actId="20577"/>
          <ac:spMkLst>
            <pc:docMk/>
            <pc:sldMk cId="3040094199" sldId="340"/>
            <ac:spMk id="50" creationId="{D348E392-81EC-70FC-FB19-4859C20D34D6}"/>
          </ac:spMkLst>
        </pc:spChg>
      </pc:sldChg>
      <pc:sldChg chg="add del">
        <pc:chgData name="Nadia Ellis" userId="a6962279-43d5-42bf-8862-cc183bf341ef" providerId="ADAL" clId="{3803506B-57FB-43D0-BA6E-A24AFA30601B}" dt="2026-05-20T04:52:42.227" v="2176"/>
        <pc:sldMkLst>
          <pc:docMk/>
          <pc:sldMk cId="2803651261" sldId="341"/>
        </pc:sldMkLst>
      </pc:sldChg>
      <pc:sldChg chg="add del">
        <pc:chgData name="Nadia Ellis" userId="a6962279-43d5-42bf-8862-cc183bf341ef" providerId="ADAL" clId="{3803506B-57FB-43D0-BA6E-A24AFA30601B}" dt="2026-05-20T04:52:44.925" v="2178"/>
        <pc:sldMkLst>
          <pc:docMk/>
          <pc:sldMk cId="2360337792" sldId="342"/>
        </pc:sldMkLst>
      </pc:sldChg>
      <pc:sldChg chg="add del">
        <pc:chgData name="Nadia Ellis" userId="a6962279-43d5-42bf-8862-cc183bf341ef" providerId="ADAL" clId="{3803506B-57FB-43D0-BA6E-A24AFA30601B}" dt="2026-05-20T04:52:48.042" v="2180"/>
        <pc:sldMkLst>
          <pc:docMk/>
          <pc:sldMk cId="1707825359" sldId="343"/>
        </pc:sldMkLst>
      </pc:sldChg>
      <pc:sldChg chg="add del">
        <pc:chgData name="Nadia Ellis" userId="a6962279-43d5-42bf-8862-cc183bf341ef" providerId="ADAL" clId="{3803506B-57FB-43D0-BA6E-A24AFA30601B}" dt="2026-05-20T04:52:50.675" v="2182"/>
        <pc:sldMkLst>
          <pc:docMk/>
          <pc:sldMk cId="1309039515" sldId="344"/>
        </pc:sldMkLst>
      </pc:sldChg>
      <pc:sldChg chg="add del">
        <pc:chgData name="Nadia Ellis" userId="a6962279-43d5-42bf-8862-cc183bf341ef" providerId="ADAL" clId="{3803506B-57FB-43D0-BA6E-A24AFA30601B}" dt="2026-05-20T04:52:54.207" v="2184"/>
        <pc:sldMkLst>
          <pc:docMk/>
          <pc:sldMk cId="2794503635" sldId="345"/>
        </pc:sldMkLst>
      </pc:sldChg>
      <pc:sldChg chg="add del">
        <pc:chgData name="Nadia Ellis" userId="a6962279-43d5-42bf-8862-cc183bf341ef" providerId="ADAL" clId="{3803506B-57FB-43D0-BA6E-A24AFA30601B}" dt="2026-05-20T04:52:56.987" v="2186"/>
        <pc:sldMkLst>
          <pc:docMk/>
          <pc:sldMk cId="3511374630" sldId="346"/>
        </pc:sldMkLst>
      </pc:sldChg>
      <pc:sldChg chg="add del">
        <pc:chgData name="Nadia Ellis" userId="a6962279-43d5-42bf-8862-cc183bf341ef" providerId="ADAL" clId="{3803506B-57FB-43D0-BA6E-A24AFA30601B}" dt="2026-05-20T04:52:59.502" v="2188"/>
        <pc:sldMkLst>
          <pc:docMk/>
          <pc:sldMk cId="4111829812" sldId="347"/>
        </pc:sldMkLst>
      </pc:sldChg>
      <pc:sldChg chg="addSp delSp modSp add del mod">
        <pc:chgData name="Nadia Ellis" userId="a6962279-43d5-42bf-8862-cc183bf341ef" providerId="ADAL" clId="{3803506B-57FB-43D0-BA6E-A24AFA30601B}" dt="2026-05-20T04:56:53.020" v="2299"/>
        <pc:sldMkLst>
          <pc:docMk/>
          <pc:sldMk cId="1677438403" sldId="348"/>
        </pc:sldMkLst>
        <pc:spChg chg="mod">
          <ac:chgData name="Nadia Ellis" userId="a6962279-43d5-42bf-8862-cc183bf341ef" providerId="ADAL" clId="{3803506B-57FB-43D0-BA6E-A24AFA30601B}" dt="2026-05-20T04:53:42.542" v="2192"/>
          <ac:spMkLst>
            <pc:docMk/>
            <pc:sldMk cId="1677438403" sldId="348"/>
            <ac:spMk id="9" creationId="{87A06B5C-2410-41A6-AD18-2E50A9190EEA}"/>
          </ac:spMkLst>
        </pc:spChg>
        <pc:spChg chg="mod">
          <ac:chgData name="Nadia Ellis" userId="a6962279-43d5-42bf-8862-cc183bf341ef" providerId="ADAL" clId="{3803506B-57FB-43D0-BA6E-A24AFA30601B}" dt="2026-05-20T04:53:42.542" v="2193"/>
          <ac:spMkLst>
            <pc:docMk/>
            <pc:sldMk cId="1677438403" sldId="348"/>
            <ac:spMk id="10" creationId="{7C718AE8-18FF-4724-A0A1-49E84FA94E3D}"/>
          </ac:spMkLst>
        </pc:spChg>
        <pc:spChg chg="add mod">
          <ac:chgData name="Nadia Ellis" userId="a6962279-43d5-42bf-8862-cc183bf341ef" providerId="ADAL" clId="{3803506B-57FB-43D0-BA6E-A24AFA30601B}" dt="2026-05-20T04:55:33.109" v="2236"/>
          <ac:spMkLst>
            <pc:docMk/>
            <pc:sldMk cId="1677438403" sldId="348"/>
            <ac:spMk id="11" creationId="{85AB703B-FDC8-4A2B-99A6-16B0E101E39C}"/>
          </ac:spMkLst>
        </pc:spChg>
        <pc:spChg chg="add mod">
          <ac:chgData name="Nadia Ellis" userId="a6962279-43d5-42bf-8862-cc183bf341ef" providerId="ADAL" clId="{3803506B-57FB-43D0-BA6E-A24AFA30601B}" dt="2026-05-20T04:55:33.110" v="2241"/>
          <ac:spMkLst>
            <pc:docMk/>
            <pc:sldMk cId="1677438403" sldId="348"/>
            <ac:spMk id="12" creationId="{474AC267-CC67-41C5-BD6C-B97CB119BECE}"/>
          </ac:spMkLst>
        </pc:spChg>
        <pc:spChg chg="add mod">
          <ac:chgData name="Nadia Ellis" userId="a6962279-43d5-42bf-8862-cc183bf341ef" providerId="ADAL" clId="{3803506B-57FB-43D0-BA6E-A24AFA30601B}" dt="2026-05-20T04:55:33.110" v="2245"/>
          <ac:spMkLst>
            <pc:docMk/>
            <pc:sldMk cId="1677438403" sldId="348"/>
            <ac:spMk id="13" creationId="{89094DE2-287E-4BF7-8703-E755A43B5C21}"/>
          </ac:spMkLst>
        </pc:spChg>
        <pc:spChg chg="add mod">
          <ac:chgData name="Nadia Ellis" userId="a6962279-43d5-42bf-8862-cc183bf341ef" providerId="ADAL" clId="{3803506B-57FB-43D0-BA6E-A24AFA30601B}" dt="2026-05-20T04:55:33.112" v="2250"/>
          <ac:spMkLst>
            <pc:docMk/>
            <pc:sldMk cId="1677438403" sldId="348"/>
            <ac:spMk id="14" creationId="{165C0EA5-16B0-4314-B6A4-E389C1A463C9}"/>
          </ac:spMkLst>
        </pc:spChg>
        <pc:spChg chg="add mod">
          <ac:chgData name="Nadia Ellis" userId="a6962279-43d5-42bf-8862-cc183bf341ef" providerId="ADAL" clId="{3803506B-57FB-43D0-BA6E-A24AFA30601B}" dt="2026-05-20T04:56:46.698" v="2289"/>
          <ac:spMkLst>
            <pc:docMk/>
            <pc:sldMk cId="1677438403" sldId="348"/>
            <ac:spMk id="15" creationId="{220BFA1B-A221-49BC-AC33-F3A5EACAAA45}"/>
          </ac:spMkLst>
        </pc:spChg>
        <pc:spChg chg="add mod">
          <ac:chgData name="Nadia Ellis" userId="a6962279-43d5-42bf-8862-cc183bf341ef" providerId="ADAL" clId="{3803506B-57FB-43D0-BA6E-A24AFA30601B}" dt="2026-05-20T04:56:46.699" v="2293"/>
          <ac:spMkLst>
            <pc:docMk/>
            <pc:sldMk cId="1677438403" sldId="348"/>
            <ac:spMk id="16" creationId="{9550D806-597A-4ABB-89D3-9BEE8B1C9168}"/>
          </ac:spMkLst>
        </pc:spChg>
        <pc:spChg chg="add mod">
          <ac:chgData name="Nadia Ellis" userId="a6962279-43d5-42bf-8862-cc183bf341ef" providerId="ADAL" clId="{3803506B-57FB-43D0-BA6E-A24AFA30601B}" dt="2026-05-20T04:56:46.699" v="2297"/>
          <ac:spMkLst>
            <pc:docMk/>
            <pc:sldMk cId="1677438403" sldId="348"/>
            <ac:spMk id="17" creationId="{88FD37EC-1AA7-4B09-960D-D25260FF29C6}"/>
          </ac:spMkLst>
        </pc:spChg>
        <pc:spChg chg="del mod">
          <ac:chgData name="Nadia Ellis" userId="a6962279-43d5-42bf-8862-cc183bf341ef" providerId="ADAL" clId="{3803506B-57FB-43D0-BA6E-A24AFA30601B}" dt="2026-05-20T04:55:33.095" v="2225"/>
          <ac:spMkLst>
            <pc:docMk/>
            <pc:sldMk cId="1677438403" sldId="348"/>
            <ac:spMk id="20" creationId="{D3E45C2E-0E2A-41EB-B342-DBFD7269CB1D}"/>
          </ac:spMkLst>
        </pc:spChg>
        <pc:spChg chg="mod">
          <ac:chgData name="Nadia Ellis" userId="a6962279-43d5-42bf-8862-cc183bf341ef" providerId="ADAL" clId="{3803506B-57FB-43D0-BA6E-A24AFA30601B}" dt="2026-05-20T04:53:42.543" v="2194"/>
          <ac:spMkLst>
            <pc:docMk/>
            <pc:sldMk cId="1677438403" sldId="348"/>
            <ac:spMk id="21" creationId="{A12E000B-639B-4740-B7BA-A3B416259634}"/>
          </ac:spMkLst>
        </pc:spChg>
        <pc:spChg chg="mod">
          <ac:chgData name="Nadia Ellis" userId="a6962279-43d5-42bf-8862-cc183bf341ef" providerId="ADAL" clId="{3803506B-57FB-43D0-BA6E-A24AFA30601B}" dt="2026-05-20T04:53:42.543" v="2195"/>
          <ac:spMkLst>
            <pc:docMk/>
            <pc:sldMk cId="1677438403" sldId="348"/>
            <ac:spMk id="22" creationId="{57F7E755-93B9-4366-B70C-CF196528D096}"/>
          </ac:spMkLst>
        </pc:spChg>
        <pc:spChg chg="mod">
          <ac:chgData name="Nadia Ellis" userId="a6962279-43d5-42bf-8862-cc183bf341ef" providerId="ADAL" clId="{3803506B-57FB-43D0-BA6E-A24AFA30601B}" dt="2026-05-20T04:53:42.543" v="2196"/>
          <ac:spMkLst>
            <pc:docMk/>
            <pc:sldMk cId="1677438403" sldId="348"/>
            <ac:spMk id="23" creationId="{5D484E6C-FCC6-4665-9CE4-B28671F13BA6}"/>
          </ac:spMkLst>
        </pc:spChg>
        <pc:spChg chg="del mod">
          <ac:chgData name="Nadia Ellis" userId="a6962279-43d5-42bf-8862-cc183bf341ef" providerId="ADAL" clId="{3803506B-57FB-43D0-BA6E-A24AFA30601B}" dt="2026-05-20T04:55:33.095" v="2226"/>
          <ac:spMkLst>
            <pc:docMk/>
            <pc:sldMk cId="1677438403" sldId="348"/>
            <ac:spMk id="24" creationId="{5A6192FF-166A-4B96-B7E9-E04C88A81A2C}"/>
          </ac:spMkLst>
        </pc:spChg>
        <pc:spChg chg="del mod">
          <ac:chgData name="Nadia Ellis" userId="a6962279-43d5-42bf-8862-cc183bf341ef" providerId="ADAL" clId="{3803506B-57FB-43D0-BA6E-A24AFA30601B}" dt="2026-05-20T04:55:33.096" v="2227"/>
          <ac:spMkLst>
            <pc:docMk/>
            <pc:sldMk cId="1677438403" sldId="348"/>
            <ac:spMk id="25" creationId="{0CC22E55-D434-4E98-ABF7-1D39517C4F4D}"/>
          </ac:spMkLst>
        </pc:spChg>
        <pc:spChg chg="del mod">
          <ac:chgData name="Nadia Ellis" userId="a6962279-43d5-42bf-8862-cc183bf341ef" providerId="ADAL" clId="{3803506B-57FB-43D0-BA6E-A24AFA30601B}" dt="2026-05-20T04:55:33.096" v="2228"/>
          <ac:spMkLst>
            <pc:docMk/>
            <pc:sldMk cId="1677438403" sldId="348"/>
            <ac:spMk id="26" creationId="{9921AEBA-190A-4DA9-A19A-18A6DF227471}"/>
          </ac:spMkLst>
        </pc:spChg>
        <pc:spChg chg="del mod">
          <ac:chgData name="Nadia Ellis" userId="a6962279-43d5-42bf-8862-cc183bf341ef" providerId="ADAL" clId="{3803506B-57FB-43D0-BA6E-A24AFA30601B}" dt="2026-05-20T04:55:33.097" v="2229"/>
          <ac:spMkLst>
            <pc:docMk/>
            <pc:sldMk cId="1677438403" sldId="348"/>
            <ac:spMk id="27" creationId="{4C542EFD-1CEC-448C-ADB7-F13A301986E0}"/>
          </ac:spMkLst>
        </pc:spChg>
        <pc:spChg chg="del mod">
          <ac:chgData name="Nadia Ellis" userId="a6962279-43d5-42bf-8862-cc183bf341ef" providerId="ADAL" clId="{3803506B-57FB-43D0-BA6E-A24AFA30601B}" dt="2026-05-20T04:55:33.097" v="2230"/>
          <ac:spMkLst>
            <pc:docMk/>
            <pc:sldMk cId="1677438403" sldId="348"/>
            <ac:spMk id="28" creationId="{503C4C27-5B6D-4BA5-AEC0-46ACB7F5A40F}"/>
          </ac:spMkLst>
        </pc:spChg>
        <pc:spChg chg="mod">
          <ac:chgData name="Nadia Ellis" userId="a6962279-43d5-42bf-8862-cc183bf341ef" providerId="ADAL" clId="{3803506B-57FB-43D0-BA6E-A24AFA30601B}" dt="2026-05-20T04:56:46.697" v="2284"/>
          <ac:spMkLst>
            <pc:docMk/>
            <pc:sldMk cId="1677438403" sldId="348"/>
            <ac:spMk id="29" creationId="{9E1657B1-F610-425C-9DB7-8D68048AB05B}"/>
          </ac:spMkLst>
        </pc:spChg>
        <pc:spChg chg="del mod">
          <ac:chgData name="Nadia Ellis" userId="a6962279-43d5-42bf-8862-cc183bf341ef" providerId="ADAL" clId="{3803506B-57FB-43D0-BA6E-A24AFA30601B}" dt="2026-05-20T04:55:33.097" v="2231"/>
          <ac:spMkLst>
            <pc:docMk/>
            <pc:sldMk cId="1677438403" sldId="348"/>
            <ac:spMk id="30" creationId="{82B221BB-A9DF-4538-93F7-A60E49977F35}"/>
          </ac:spMkLst>
        </pc:spChg>
        <pc:spChg chg="mod">
          <ac:chgData name="Nadia Ellis" userId="a6962279-43d5-42bf-8862-cc183bf341ef" providerId="ADAL" clId="{3803506B-57FB-43D0-BA6E-A24AFA30601B}" dt="2026-05-20T04:56:46.697" v="2285"/>
          <ac:spMkLst>
            <pc:docMk/>
            <pc:sldMk cId="1677438403" sldId="348"/>
            <ac:spMk id="31" creationId="{FD748519-6DAB-4F9E-AF8D-496BA80F7A96}"/>
          </ac:spMkLst>
        </pc:spChg>
      </pc:sldChg>
      <pc:sldChg chg="add del">
        <pc:chgData name="Nadia Ellis" userId="a6962279-43d5-42bf-8862-cc183bf341ef" providerId="ADAL" clId="{3803506B-57FB-43D0-BA6E-A24AFA30601B}" dt="2026-05-20T04:56:58.515" v="2301"/>
        <pc:sldMkLst>
          <pc:docMk/>
          <pc:sldMk cId="3881075609" sldId="349"/>
        </pc:sldMkLst>
      </pc:sldChg>
      <pc:sldChg chg="add del">
        <pc:chgData name="Nadia Ellis" userId="a6962279-43d5-42bf-8862-cc183bf341ef" providerId="ADAL" clId="{3803506B-57FB-43D0-BA6E-A24AFA30601B}" dt="2026-05-20T04:56:59.813" v="2303"/>
        <pc:sldMkLst>
          <pc:docMk/>
          <pc:sldMk cId="3380664903" sldId="350"/>
        </pc:sldMkLst>
      </pc:sldChg>
      <pc:sldChg chg="add del">
        <pc:chgData name="Nadia Ellis" userId="a6962279-43d5-42bf-8862-cc183bf341ef" providerId="ADAL" clId="{3803506B-57FB-43D0-BA6E-A24AFA30601B}" dt="2026-05-20T04:57:01.308" v="2305"/>
        <pc:sldMkLst>
          <pc:docMk/>
          <pc:sldMk cId="894784560" sldId="351"/>
        </pc:sldMkLst>
      </pc:sldChg>
      <pc:sldChg chg="modSp add del mod">
        <pc:chgData name="Nadia Ellis" userId="a6962279-43d5-42bf-8862-cc183bf341ef" providerId="ADAL" clId="{3803506B-57FB-43D0-BA6E-A24AFA30601B}" dt="2026-05-20T04:57:28.940" v="2311"/>
        <pc:sldMkLst>
          <pc:docMk/>
          <pc:sldMk cId="3303718065" sldId="352"/>
        </pc:sldMkLst>
        <pc:spChg chg="mod">
          <ac:chgData name="Nadia Ellis" userId="a6962279-43d5-42bf-8862-cc183bf341ef" providerId="ADAL" clId="{3803506B-57FB-43D0-BA6E-A24AFA30601B}" dt="2026-05-20T04:57:25.594" v="2309"/>
          <ac:spMkLst>
            <pc:docMk/>
            <pc:sldMk cId="3303718065" sldId="352"/>
            <ac:spMk id="17" creationId="{88FD37EC-1AA7-4B09-960D-D25260FF29C6}"/>
          </ac:spMkLst>
        </pc:spChg>
      </pc:sldChg>
      <pc:sldChg chg="addSp delSp modSp add mod modNotes">
        <pc:chgData name="Nadia Ellis" userId="a6962279-43d5-42bf-8862-cc183bf341ef" providerId="ADAL" clId="{3803506B-57FB-43D0-BA6E-A24AFA30601B}" dt="2026-05-20T18:47:07.469" v="4188" actId="14100"/>
        <pc:sldMkLst>
          <pc:docMk/>
          <pc:sldMk cId="897872023" sldId="353"/>
        </pc:sldMkLst>
        <pc:spChg chg="mod">
          <ac:chgData name="Nadia Ellis" userId="a6962279-43d5-42bf-8862-cc183bf341ef" providerId="ADAL" clId="{3803506B-57FB-43D0-BA6E-A24AFA30601B}" dt="2026-05-20T05:41:00.800" v="2342" actId="20577"/>
          <ac:spMkLst>
            <pc:docMk/>
            <pc:sldMk cId="897872023" sldId="353"/>
            <ac:spMk id="8" creationId="{19C865A2-3B9D-231B-9683-F999C96467E5}"/>
          </ac:spMkLst>
        </pc:spChg>
        <pc:spChg chg="del mod">
          <ac:chgData name="Nadia Ellis" userId="a6962279-43d5-42bf-8862-cc183bf341ef" providerId="ADAL" clId="{3803506B-57FB-43D0-BA6E-A24AFA30601B}" dt="2026-05-20T09:40:14.327" v="3145" actId="478"/>
          <ac:spMkLst>
            <pc:docMk/>
            <pc:sldMk cId="897872023" sldId="353"/>
            <ac:spMk id="9" creationId="{87A06B5C-2410-41A6-AD18-2E50A9190EEA}"/>
          </ac:spMkLst>
        </pc:spChg>
        <pc:spChg chg="mod">
          <ac:chgData name="Nadia Ellis" userId="a6962279-43d5-42bf-8862-cc183bf341ef" providerId="ADAL" clId="{3803506B-57FB-43D0-BA6E-A24AFA30601B}" dt="2026-05-20T08:39:33.582" v="2875" actId="1076"/>
          <ac:spMkLst>
            <pc:docMk/>
            <pc:sldMk cId="897872023" sldId="353"/>
            <ac:spMk id="10" creationId="{7C718AE8-18FF-4724-A0A1-49E84FA94E3D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2" creationId="{474AC267-CC67-41C5-BD6C-B97CB119BECE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3" creationId="{89094DE2-287E-4BF7-8703-E755A43B5C21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4" creationId="{165C0EA5-16B0-4314-B6A4-E389C1A463C9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5" creationId="{220BFA1B-A221-49BC-AC33-F3A5EACAAA45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6" creationId="{9550D806-597A-4ABB-89D3-9BEE8B1C9168}"/>
          </ac:spMkLst>
        </pc:spChg>
        <pc:spChg chg="del mod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17" creationId="{88FD37EC-1AA7-4B09-960D-D25260FF29C6}"/>
          </ac:spMkLst>
        </pc:spChg>
        <pc:spChg chg="mod">
          <ac:chgData name="Nadia Ellis" userId="a6962279-43d5-42bf-8862-cc183bf341ef" providerId="ADAL" clId="{3803506B-57FB-43D0-BA6E-A24AFA30601B}" dt="2026-05-20T09:40:24.540" v="3146" actId="1076"/>
          <ac:spMkLst>
            <pc:docMk/>
            <pc:sldMk cId="897872023" sldId="353"/>
            <ac:spMk id="18" creationId="{AC8FE6EF-BC86-A713-B3FA-DB0FF34A0982}"/>
          </ac:spMkLst>
        </pc:spChg>
        <pc:spChg chg="add mod">
          <ac:chgData name="Nadia Ellis" userId="a6962279-43d5-42bf-8862-cc183bf341ef" providerId="ADAL" clId="{3803506B-57FB-43D0-BA6E-A24AFA30601B}" dt="2026-05-20T09:40:24.540" v="3146" actId="1076"/>
          <ac:spMkLst>
            <pc:docMk/>
            <pc:sldMk cId="897872023" sldId="353"/>
            <ac:spMk id="19" creationId="{C2476DDC-811B-B1A1-A1DE-C6596BDC4FB1}"/>
          </ac:spMkLst>
        </pc:spChg>
        <pc:spChg chg="mod">
          <ac:chgData name="Nadia Ellis" userId="a6962279-43d5-42bf-8862-cc183bf341ef" providerId="ADAL" clId="{3803506B-57FB-43D0-BA6E-A24AFA30601B}" dt="2026-05-20T09:41:38.381" v="3163" actId="1076"/>
          <ac:spMkLst>
            <pc:docMk/>
            <pc:sldMk cId="897872023" sldId="353"/>
            <ac:spMk id="20" creationId="{FCC389AD-20C7-1105-950F-AE940683F44A}"/>
          </ac:spMkLst>
        </pc:spChg>
        <pc:spChg chg="del mod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21" creationId="{A12E000B-639B-4740-B7BA-A3B416259634}"/>
          </ac:spMkLst>
        </pc:spChg>
        <pc:spChg chg="del mod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22" creationId="{57F7E755-93B9-4366-B70C-CF196528D096}"/>
          </ac:spMkLst>
        </pc:spChg>
        <pc:spChg chg="del mod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23" creationId="{5D484E6C-FCC6-4665-9CE4-B28671F13BA6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24" creationId="{38AB4A5E-B6E1-FCAC-D6DB-CEC5812A0773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25" creationId="{901EEDB3-ED20-0D54-7D15-9634BF16AFD6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26" creationId="{45FD9C58-72A2-5B8B-C88D-01AD63F41932}"/>
          </ac:spMkLst>
        </pc:spChg>
        <pc:spChg chg="add mod">
          <ac:chgData name="Nadia Ellis" userId="a6962279-43d5-42bf-8862-cc183bf341ef" providerId="ADAL" clId="{3803506B-57FB-43D0-BA6E-A24AFA30601B}" dt="2026-05-20T10:57:24.867" v="4064" actId="20577"/>
          <ac:spMkLst>
            <pc:docMk/>
            <pc:sldMk cId="897872023" sldId="353"/>
            <ac:spMk id="27" creationId="{1DD1D902-CC80-339A-888C-A929C75A2BBE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28" creationId="{E23C1D1F-D331-D655-5180-59BD0F80DB8C}"/>
          </ac:spMkLst>
        </pc:spChg>
        <pc:spChg chg="del">
          <ac:chgData name="Nadia Ellis" userId="a6962279-43d5-42bf-8862-cc183bf341ef" providerId="ADAL" clId="{3803506B-57FB-43D0-BA6E-A24AFA30601B}" dt="2026-05-20T09:39:51.311" v="3141" actId="478"/>
          <ac:spMkLst>
            <pc:docMk/>
            <pc:sldMk cId="897872023" sldId="353"/>
            <ac:spMk id="31" creationId="{FD748519-6DAB-4F9E-AF8D-496BA80F7A96}"/>
          </ac:spMkLst>
        </pc:spChg>
        <pc:spChg chg="mod">
          <ac:chgData name="Nadia Ellis" userId="a6962279-43d5-42bf-8862-cc183bf341ef" providerId="ADAL" clId="{3803506B-57FB-43D0-BA6E-A24AFA30601B}" dt="2026-05-20T10:58:00.970" v="4085" actId="20577"/>
          <ac:spMkLst>
            <pc:docMk/>
            <pc:sldMk cId="897872023" sldId="353"/>
            <ac:spMk id="35" creationId="{EFF4339D-6ABA-007F-D3F8-28A1A95C468D}"/>
          </ac:spMkLst>
        </pc:spChg>
        <pc:spChg chg="add del mod">
          <ac:chgData name="Nadia Ellis" userId="a6962279-43d5-42bf-8862-cc183bf341ef" providerId="ADAL" clId="{3803506B-57FB-43D0-BA6E-A24AFA30601B}" dt="2026-05-20T09:41:41.772" v="3164" actId="14100"/>
          <ac:spMkLst>
            <pc:docMk/>
            <pc:sldMk cId="897872023" sldId="353"/>
            <ac:spMk id="38" creationId="{6F887A7F-9416-21DC-8AE1-9BCD3BDDEDF7}"/>
          </ac:spMkLst>
        </pc:spChg>
        <pc:spChg chg="mod">
          <ac:chgData name="Nadia Ellis" userId="a6962279-43d5-42bf-8862-cc183bf341ef" providerId="ADAL" clId="{3803506B-57FB-43D0-BA6E-A24AFA30601B}" dt="2026-05-20T09:40:52.576" v="3152" actId="14100"/>
          <ac:spMkLst>
            <pc:docMk/>
            <pc:sldMk cId="897872023" sldId="353"/>
            <ac:spMk id="39" creationId="{288A25B3-71D5-7371-489C-75913AD8EC35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42" creationId="{D9CFC547-C354-1082-3D16-A35F949C2132}"/>
          </ac:spMkLst>
        </pc:spChg>
        <pc:spChg chg="add mod">
          <ac:chgData name="Nadia Ellis" userId="a6962279-43d5-42bf-8862-cc183bf341ef" providerId="ADAL" clId="{3803506B-57FB-43D0-BA6E-A24AFA30601B}" dt="2026-05-20T10:57:40.569" v="4067" actId="20577"/>
          <ac:spMkLst>
            <pc:docMk/>
            <pc:sldMk cId="897872023" sldId="353"/>
            <ac:spMk id="46" creationId="{DB0C767B-9CC4-7A0C-E2F0-8707C9CC72FC}"/>
          </ac:spMkLst>
        </pc:spChg>
        <pc:spChg chg="add mod">
          <ac:chgData name="Nadia Ellis" userId="a6962279-43d5-42bf-8862-cc183bf341ef" providerId="ADAL" clId="{3803506B-57FB-43D0-BA6E-A24AFA30601B}" dt="2026-05-20T09:41:22.347" v="3160" actId="1076"/>
          <ac:spMkLst>
            <pc:docMk/>
            <pc:sldMk cId="897872023" sldId="353"/>
            <ac:spMk id="47" creationId="{AB4B0CF8-B8A7-7FEC-FB10-B75B20651C12}"/>
          </ac:spMkLst>
        </pc:spChg>
        <pc:spChg chg="mod">
          <ac:chgData name="Nadia Ellis" userId="a6962279-43d5-42bf-8862-cc183bf341ef" providerId="ADAL" clId="{3803506B-57FB-43D0-BA6E-A24AFA30601B}" dt="2026-05-20T09:41:18.544" v="3159" actId="1076"/>
          <ac:spMkLst>
            <pc:docMk/>
            <pc:sldMk cId="897872023" sldId="353"/>
            <ac:spMk id="48" creationId="{FFACD883-071C-23CD-85F7-CAA8049E51B3}"/>
          </ac:spMkLst>
        </pc:spChg>
        <pc:spChg chg="mod">
          <ac:chgData name="Nadia Ellis" userId="a6962279-43d5-42bf-8862-cc183bf341ef" providerId="ADAL" clId="{3803506B-57FB-43D0-BA6E-A24AFA30601B}" dt="2026-05-20T18:47:07.469" v="4188" actId="14100"/>
          <ac:spMkLst>
            <pc:docMk/>
            <pc:sldMk cId="897872023" sldId="353"/>
            <ac:spMk id="50" creationId="{D348E392-81EC-70FC-FB19-4859C20D34D6}"/>
          </ac:spMkLst>
        </pc:spChg>
        <pc:spChg chg="add mod">
          <ac:chgData name="Nadia Ellis" userId="a6962279-43d5-42bf-8862-cc183bf341ef" providerId="ADAL" clId="{3803506B-57FB-43D0-BA6E-A24AFA30601B}" dt="2026-05-20T09:40:10.105" v="3144" actId="14100"/>
          <ac:spMkLst>
            <pc:docMk/>
            <pc:sldMk cId="897872023" sldId="353"/>
            <ac:spMk id="51" creationId="{FBB2FD57-97C9-F59A-895E-D9264F625BC5}"/>
          </ac:spMkLst>
        </pc:spChg>
        <pc:spChg chg="mod">
          <ac:chgData name="Nadia Ellis" userId="a6962279-43d5-42bf-8862-cc183bf341ef" providerId="ADAL" clId="{3803506B-57FB-43D0-BA6E-A24AFA30601B}" dt="2026-05-20T09:42:39.694" v="3186" actId="255"/>
          <ac:spMkLst>
            <pc:docMk/>
            <pc:sldMk cId="897872023" sldId="353"/>
            <ac:spMk id="52" creationId="{5BE36465-2F66-5F7C-68D9-FEE306F4C9BC}"/>
          </ac:spMkLst>
        </pc:spChg>
        <pc:spChg chg="del mod">
          <ac:chgData name="Nadia Ellis" userId="a6962279-43d5-42bf-8862-cc183bf341ef" providerId="ADAL" clId="{3803506B-57FB-43D0-BA6E-A24AFA30601B}" dt="2026-05-20T09:41:31.319" v="3162" actId="478"/>
          <ac:spMkLst>
            <pc:docMk/>
            <pc:sldMk cId="897872023" sldId="353"/>
            <ac:spMk id="53" creationId="{B81EA9E4-F64E-FA47-51A1-2263F425921C}"/>
          </ac:spMkLst>
        </pc:spChg>
        <pc:spChg chg="del">
          <ac:chgData name="Nadia Ellis" userId="a6962279-43d5-42bf-8862-cc183bf341ef" providerId="ADAL" clId="{3803506B-57FB-43D0-BA6E-A24AFA30601B}" dt="2026-05-20T09:41:48.958" v="3167" actId="478"/>
          <ac:spMkLst>
            <pc:docMk/>
            <pc:sldMk cId="897872023" sldId="353"/>
            <ac:spMk id="54" creationId="{A7BBFD99-5B8A-AC27-7859-6B86FBD99F85}"/>
          </ac:spMkLst>
        </pc:spChg>
        <pc:spChg chg="mod">
          <ac:chgData name="Nadia Ellis" userId="a6962279-43d5-42bf-8862-cc183bf341ef" providerId="ADAL" clId="{3803506B-57FB-43D0-BA6E-A24AFA30601B}" dt="2026-05-20T09:41:51.949" v="3168" actId="1076"/>
          <ac:spMkLst>
            <pc:docMk/>
            <pc:sldMk cId="897872023" sldId="353"/>
            <ac:spMk id="55" creationId="{3FC73AE3-712E-C025-6537-024B0E5255A0}"/>
          </ac:spMkLst>
        </pc:spChg>
        <pc:spChg chg="del mod">
          <ac:chgData name="Nadia Ellis" userId="a6962279-43d5-42bf-8862-cc183bf341ef" providerId="ADAL" clId="{3803506B-57FB-43D0-BA6E-A24AFA30601B}" dt="2026-05-20T10:56:38.917" v="4060"/>
          <ac:spMkLst>
            <pc:docMk/>
            <pc:sldMk cId="897872023" sldId="353"/>
            <ac:spMk id="56" creationId="{7537198D-EBC6-C606-7310-0F06D53D7705}"/>
          </ac:spMkLst>
        </pc:spChg>
        <pc:spChg chg="mod">
          <ac:chgData name="Nadia Ellis" userId="a6962279-43d5-42bf-8862-cc183bf341ef" providerId="ADAL" clId="{3803506B-57FB-43D0-BA6E-A24AFA30601B}" dt="2026-05-20T10:56:51.489" v="4063" actId="1076"/>
          <ac:spMkLst>
            <pc:docMk/>
            <pc:sldMk cId="897872023" sldId="353"/>
            <ac:spMk id="57" creationId="{FBC64E3A-1086-AB9A-F0B7-D0F02C6AB5DC}"/>
          </ac:spMkLst>
        </pc:spChg>
        <pc:grpChg chg="del">
          <ac:chgData name="Nadia Ellis" userId="a6962279-43d5-42bf-8862-cc183bf341ef" providerId="ADAL" clId="{3803506B-57FB-43D0-BA6E-A24AFA30601B}" dt="2026-05-20T09:43:01.743" v="3187" actId="478"/>
          <ac:grpSpMkLst>
            <pc:docMk/>
            <pc:sldMk cId="897872023" sldId="353"/>
            <ac:grpSpMk id="2" creationId="{FDFEAB21-26A9-4DD9-C402-71E4D6CD1FC0}"/>
          </ac:grpSpMkLst>
        </pc:grpChg>
        <pc:grpChg chg="add mod">
          <ac:chgData name="Nadia Ellis" userId="a6962279-43d5-42bf-8862-cc183bf341ef" providerId="ADAL" clId="{3803506B-57FB-43D0-BA6E-A24AFA30601B}" dt="2026-05-20T10:05:06.870" v="3315" actId="26606"/>
          <ac:grpSpMkLst>
            <pc:docMk/>
            <pc:sldMk cId="897872023" sldId="353"/>
            <ac:grpSpMk id="6" creationId="{B7D47D6D-B4EF-883E-603B-5043A6AF8D73}"/>
          </ac:grpSpMkLst>
        </pc:grpChg>
      </pc:sldChg>
      <pc:sldChg chg="addSp delSp modSp new del mod setBg">
        <pc:chgData name="Nadia Ellis" userId="a6962279-43d5-42bf-8862-cc183bf341ef" providerId="ADAL" clId="{3803506B-57FB-43D0-BA6E-A24AFA30601B}" dt="2026-05-20T09:12:53.900" v="3035" actId="47"/>
        <pc:sldMkLst>
          <pc:docMk/>
          <pc:sldMk cId="2100595441" sldId="354"/>
        </pc:sldMkLst>
        <pc:spChg chg="add ord">
          <ac:chgData name="Nadia Ellis" userId="a6962279-43d5-42bf-8862-cc183bf341ef" providerId="ADAL" clId="{3803506B-57FB-43D0-BA6E-A24AFA30601B}" dt="2026-05-20T08:37:16.712" v="2866" actId="26606"/>
          <ac:spMkLst>
            <pc:docMk/>
            <pc:sldMk cId="2100595441" sldId="354"/>
            <ac:spMk id="3" creationId="{4F0498EA-63C7-17A2-45E9-1158AE97E533}"/>
          </ac:spMkLst>
        </pc:spChg>
        <pc:spChg chg="add del">
          <ac:chgData name="Nadia Ellis" userId="a6962279-43d5-42bf-8862-cc183bf341ef" providerId="ADAL" clId="{3803506B-57FB-43D0-BA6E-A24AFA30601B}" dt="2026-05-20T08:37:06.810" v="2863" actId="478"/>
          <ac:spMkLst>
            <pc:docMk/>
            <pc:sldMk cId="2100595441" sldId="354"/>
            <ac:spMk id="5" creationId="{BD8DAED7-5FCA-DCEE-C3D8-B34EFF2842A2}"/>
          </ac:spMkLst>
        </pc:spChg>
        <pc:picChg chg="add mod">
          <ac:chgData name="Nadia Ellis" userId="a6962279-43d5-42bf-8862-cc183bf341ef" providerId="ADAL" clId="{3803506B-57FB-43D0-BA6E-A24AFA30601B}" dt="2026-05-20T08:37:16.712" v="2866" actId="26606"/>
          <ac:picMkLst>
            <pc:docMk/>
            <pc:sldMk cId="2100595441" sldId="354"/>
            <ac:picMk id="7" creationId="{7DB80737-3F11-D401-09BD-2FCC5068E4AC}"/>
          </ac:picMkLst>
        </pc:picChg>
      </pc:sldChg>
      <pc:sldChg chg="modSp add del mod">
        <pc:chgData name="Nadia Ellis" userId="a6962279-43d5-42bf-8862-cc183bf341ef" providerId="ADAL" clId="{3803506B-57FB-43D0-BA6E-A24AFA30601B}" dt="2026-05-20T09:17:22.940" v="3043"/>
        <pc:sldMkLst>
          <pc:docMk/>
          <pc:sldMk cId="3558134822" sldId="355"/>
        </pc:sldMkLst>
        <pc:spChg chg="mod">
          <ac:chgData name="Nadia Ellis" userId="a6962279-43d5-42bf-8862-cc183bf341ef" providerId="ADAL" clId="{3803506B-57FB-43D0-BA6E-A24AFA30601B}" dt="2026-05-20T09:14:20.148" v="3037" actId="1076"/>
          <ac:spMkLst>
            <pc:docMk/>
            <pc:sldMk cId="3558134822" sldId="355"/>
            <ac:spMk id="4" creationId="{2533B9D0-4385-4380-B633-F04E30652A6B}"/>
          </ac:spMkLst>
        </pc:spChg>
      </pc:sldChg>
      <pc:sldChg chg="modSp add del mod">
        <pc:chgData name="Nadia Ellis" userId="a6962279-43d5-42bf-8862-cc183bf341ef" providerId="ADAL" clId="{3803506B-57FB-43D0-BA6E-A24AFA30601B}" dt="2026-05-20T09:17:44.751" v="3045"/>
        <pc:sldMkLst>
          <pc:docMk/>
          <pc:sldMk cId="387273366" sldId="356"/>
        </pc:sldMkLst>
        <pc:spChg chg="mod">
          <ac:chgData name="Nadia Ellis" userId="a6962279-43d5-42bf-8862-cc183bf341ef" providerId="ADAL" clId="{3803506B-57FB-43D0-BA6E-A24AFA30601B}" dt="2026-05-20T08:44:31.110" v="2895" actId="14100"/>
          <ac:spMkLst>
            <pc:docMk/>
            <pc:sldMk cId="387273366" sldId="356"/>
            <ac:spMk id="2" creationId="{5772DC63-1AB2-4E76-938D-1FF643300601}"/>
          </ac:spMkLst>
        </pc:spChg>
        <pc:spChg chg="mod">
          <ac:chgData name="Nadia Ellis" userId="a6962279-43d5-42bf-8862-cc183bf341ef" providerId="ADAL" clId="{3803506B-57FB-43D0-BA6E-A24AFA30601B}" dt="2026-05-20T08:44:26.814" v="2893" actId="14100"/>
          <ac:spMkLst>
            <pc:docMk/>
            <pc:sldMk cId="387273366" sldId="356"/>
            <ac:spMk id="4" creationId="{BAC92643-D19D-4F31-87D2-030591DB630B}"/>
          </ac:spMkLst>
        </pc:spChg>
      </pc:sldChg>
      <pc:sldChg chg="modSp add del mod">
        <pc:chgData name="Nadia Ellis" userId="a6962279-43d5-42bf-8862-cc183bf341ef" providerId="ADAL" clId="{3803506B-57FB-43D0-BA6E-A24AFA30601B}" dt="2026-05-20T09:18:06.098" v="3047"/>
        <pc:sldMkLst>
          <pc:docMk/>
          <pc:sldMk cId="2728989190" sldId="357"/>
        </pc:sldMkLst>
        <pc:spChg chg="mod">
          <ac:chgData name="Nadia Ellis" userId="a6962279-43d5-42bf-8862-cc183bf341ef" providerId="ADAL" clId="{3803506B-57FB-43D0-BA6E-A24AFA30601B}" dt="2026-05-20T08:44:55.222" v="2899" actId="14100"/>
          <ac:spMkLst>
            <pc:docMk/>
            <pc:sldMk cId="2728989190" sldId="357"/>
            <ac:spMk id="2" creationId="{B5D69BAE-3026-4806-ACD6-B97F661CE3D2}"/>
          </ac:spMkLst>
        </pc:spChg>
        <pc:spChg chg="mod">
          <ac:chgData name="Nadia Ellis" userId="a6962279-43d5-42bf-8862-cc183bf341ef" providerId="ADAL" clId="{3803506B-57FB-43D0-BA6E-A24AFA30601B}" dt="2026-05-20T09:14:35.581" v="3038" actId="1076"/>
          <ac:spMkLst>
            <pc:docMk/>
            <pc:sldMk cId="2728989190" sldId="357"/>
            <ac:spMk id="4" creationId="{2E9C7C55-7ED5-4286-AA73-A132F17CA2BC}"/>
          </ac:spMkLst>
        </pc:spChg>
        <pc:picChg chg="mod">
          <ac:chgData name="Nadia Ellis" userId="a6962279-43d5-42bf-8862-cc183bf341ef" providerId="ADAL" clId="{3803506B-57FB-43D0-BA6E-A24AFA30601B}" dt="2026-05-20T08:44:59.130" v="2900" actId="1076"/>
          <ac:picMkLst>
            <pc:docMk/>
            <pc:sldMk cId="2728989190" sldId="357"/>
            <ac:picMk id="5" creationId="{54E697C7-FA46-BAA1-DCD5-F473F7541F33}"/>
          </ac:picMkLst>
        </pc:picChg>
      </pc:sldChg>
      <pc:sldChg chg="modSp add del mod">
        <pc:chgData name="Nadia Ellis" userId="a6962279-43d5-42bf-8862-cc183bf341ef" providerId="ADAL" clId="{3803506B-57FB-43D0-BA6E-A24AFA30601B}" dt="2026-05-20T09:18:32.119" v="3049"/>
        <pc:sldMkLst>
          <pc:docMk/>
          <pc:sldMk cId="3741214032" sldId="358"/>
        </pc:sldMkLst>
        <pc:spChg chg="mod">
          <ac:chgData name="Nadia Ellis" userId="a6962279-43d5-42bf-8862-cc183bf341ef" providerId="ADAL" clId="{3803506B-57FB-43D0-BA6E-A24AFA30601B}" dt="2026-05-20T09:14:41.695" v="3039" actId="1076"/>
          <ac:spMkLst>
            <pc:docMk/>
            <pc:sldMk cId="3741214032" sldId="358"/>
            <ac:spMk id="5" creationId="{100156DC-6AC2-436A-8E52-D4F3BC2BA83D}"/>
          </ac:spMkLst>
        </pc:spChg>
      </pc:sldChg>
      <pc:sldChg chg="modSp add del mod">
        <pc:chgData name="Nadia Ellis" userId="a6962279-43d5-42bf-8862-cc183bf341ef" providerId="ADAL" clId="{3803506B-57FB-43D0-BA6E-A24AFA30601B}" dt="2026-05-20T09:18:53.777" v="3051"/>
        <pc:sldMkLst>
          <pc:docMk/>
          <pc:sldMk cId="4202679097" sldId="359"/>
        </pc:sldMkLst>
        <pc:spChg chg="mod">
          <ac:chgData name="Nadia Ellis" userId="a6962279-43d5-42bf-8862-cc183bf341ef" providerId="ADAL" clId="{3803506B-57FB-43D0-BA6E-A24AFA30601B}" dt="2026-05-20T08:44:15.564" v="2891" actId="1076"/>
          <ac:spMkLst>
            <pc:docMk/>
            <pc:sldMk cId="4202679097" sldId="359"/>
            <ac:spMk id="2" creationId="{CED55598-7A12-420C-9C4F-4EA4EC59E80A}"/>
          </ac:spMkLst>
        </pc:spChg>
        <pc:spChg chg="mod">
          <ac:chgData name="Nadia Ellis" userId="a6962279-43d5-42bf-8862-cc183bf341ef" providerId="ADAL" clId="{3803506B-57FB-43D0-BA6E-A24AFA30601B}" dt="2026-05-20T09:14:49.884" v="3040" actId="1076"/>
          <ac:spMkLst>
            <pc:docMk/>
            <pc:sldMk cId="4202679097" sldId="359"/>
            <ac:spMk id="5" creationId="{A50C76E0-3CA9-4A96-88C4-02E5B71AE955}"/>
          </ac:spMkLst>
        </pc:spChg>
      </pc:sldChg>
      <pc:sldChg chg="modSp add del mod">
        <pc:chgData name="Nadia Ellis" userId="a6962279-43d5-42bf-8862-cc183bf341ef" providerId="ADAL" clId="{3803506B-57FB-43D0-BA6E-A24AFA30601B}" dt="2026-05-20T09:19:16.018" v="3053"/>
        <pc:sldMkLst>
          <pc:docMk/>
          <pc:sldMk cId="3381766897" sldId="360"/>
        </pc:sldMkLst>
        <pc:spChg chg="mod">
          <ac:chgData name="Nadia Ellis" userId="a6962279-43d5-42bf-8862-cc183bf341ef" providerId="ADAL" clId="{3803506B-57FB-43D0-BA6E-A24AFA30601B}" dt="2026-05-20T08:45:24.373" v="2904" actId="1076"/>
          <ac:spMkLst>
            <pc:docMk/>
            <pc:sldMk cId="3381766897" sldId="360"/>
            <ac:spMk id="2" creationId="{2ED95F75-2990-4D26-B240-D094AEE9E623}"/>
          </ac:spMkLst>
        </pc:spChg>
        <pc:spChg chg="mod">
          <ac:chgData name="Nadia Ellis" userId="a6962279-43d5-42bf-8862-cc183bf341ef" providerId="ADAL" clId="{3803506B-57FB-43D0-BA6E-A24AFA30601B}" dt="2026-05-20T09:15:00.624" v="3041" actId="1076"/>
          <ac:spMkLst>
            <pc:docMk/>
            <pc:sldMk cId="3381766897" sldId="360"/>
            <ac:spMk id="5" creationId="{43565848-AFE4-4A90-9A84-2CF3E67A3F37}"/>
          </ac:spMkLst>
        </pc:spChg>
      </pc:sldChg>
      <pc:sldChg chg="addSp delSp modSp add mod modNotes">
        <pc:chgData name="Nadia Ellis" userId="a6962279-43d5-42bf-8862-cc183bf341ef" providerId="ADAL" clId="{3803506B-57FB-43D0-BA6E-A24AFA30601B}" dt="2026-05-20T18:47:28.419" v="4189" actId="20577"/>
        <pc:sldMkLst>
          <pc:docMk/>
          <pc:sldMk cId="2442346596" sldId="361"/>
        </pc:sldMkLst>
        <pc:spChg chg="mod">
          <ac:chgData name="Nadia Ellis" userId="a6962279-43d5-42bf-8862-cc183bf341ef" providerId="ADAL" clId="{3803506B-57FB-43D0-BA6E-A24AFA30601B}" dt="2026-05-20T18:47:28.419" v="4189" actId="20577"/>
          <ac:spMkLst>
            <pc:docMk/>
            <pc:sldMk cId="2442346596" sldId="361"/>
            <ac:spMk id="7" creationId="{2CCF4EDA-2D55-485A-A278-BBBCE1B88CC4}"/>
          </ac:spMkLst>
        </pc:spChg>
        <pc:picChg chg="add mod ord">
          <ac:chgData name="Nadia Ellis" userId="a6962279-43d5-42bf-8862-cc183bf341ef" providerId="ADAL" clId="{3803506B-57FB-43D0-BA6E-A24AFA30601B}" dt="2026-05-20T11:02:22.496" v="4091" actId="171"/>
          <ac:picMkLst>
            <pc:docMk/>
            <pc:sldMk cId="2442346596" sldId="361"/>
            <ac:picMk id="11" creationId="{9AB248BE-498A-9FC7-B730-8699FD070EBA}"/>
          </ac:picMkLst>
        </pc:picChg>
        <pc:picChg chg="del mod">
          <ac:chgData name="Nadia Ellis" userId="a6962279-43d5-42bf-8862-cc183bf341ef" providerId="ADAL" clId="{3803506B-57FB-43D0-BA6E-A24AFA30601B}" dt="2026-05-20T11:02:01.131" v="4087" actId="478"/>
          <ac:picMkLst>
            <pc:docMk/>
            <pc:sldMk cId="2442346596" sldId="361"/>
            <ac:picMk id="68" creationId="{E651AF36-847B-5EB1-0166-E92DF3425F64}"/>
          </ac:picMkLst>
        </pc:picChg>
      </pc:sldChg>
      <pc:sldChg chg="modSp add mod modAnim modNotes">
        <pc:chgData name="Nadia Ellis" userId="a6962279-43d5-42bf-8862-cc183bf341ef" providerId="ADAL" clId="{3803506B-57FB-43D0-BA6E-A24AFA30601B}" dt="2026-05-20T18:47:36.338" v="4191" actId="20577"/>
        <pc:sldMkLst>
          <pc:docMk/>
          <pc:sldMk cId="1908942625" sldId="362"/>
        </pc:sldMkLst>
        <pc:spChg chg="mod">
          <ac:chgData name="Nadia Ellis" userId="a6962279-43d5-42bf-8862-cc183bf341ef" providerId="ADAL" clId="{3803506B-57FB-43D0-BA6E-A24AFA30601B}" dt="2026-05-20T18:47:36.338" v="4191" actId="20577"/>
          <ac:spMkLst>
            <pc:docMk/>
            <pc:sldMk cId="1908942625" sldId="362"/>
            <ac:spMk id="72" creationId="{210C095E-189E-4489-83CD-A5D577998979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908942625" sldId="362"/>
            <ac:picMk id="52" creationId="{25CE41C2-6586-B1A5-1319-F2B54FEBB405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7:31.457" v="4190" actId="20577"/>
        <pc:sldMkLst>
          <pc:docMk/>
          <pc:sldMk cId="2762400587" sldId="363"/>
        </pc:sldMkLst>
        <pc:spChg chg="mod">
          <ac:chgData name="Nadia Ellis" userId="a6962279-43d5-42bf-8862-cc183bf341ef" providerId="ADAL" clId="{3803506B-57FB-43D0-BA6E-A24AFA30601B}" dt="2026-05-20T18:47:31.457" v="4190" actId="20577"/>
          <ac:spMkLst>
            <pc:docMk/>
            <pc:sldMk cId="2762400587" sldId="363"/>
            <ac:spMk id="7" creationId="{8AA6E24E-38B9-4CB8-8030-CE33BFD79955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2762400587" sldId="363"/>
            <ac:picMk id="70" creationId="{8F5873DC-6582-35A3-D8E6-72D018039490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7:40.837" v="4192" actId="20577"/>
        <pc:sldMkLst>
          <pc:docMk/>
          <pc:sldMk cId="1521881989" sldId="364"/>
        </pc:sldMkLst>
        <pc:spChg chg="mod">
          <ac:chgData name="Nadia Ellis" userId="a6962279-43d5-42bf-8862-cc183bf341ef" providerId="ADAL" clId="{3803506B-57FB-43D0-BA6E-A24AFA30601B}" dt="2026-05-20T18:47:40.837" v="4192" actId="20577"/>
          <ac:spMkLst>
            <pc:docMk/>
            <pc:sldMk cId="1521881989" sldId="364"/>
            <ac:spMk id="7" creationId="{89ED4BAE-8097-4C33-9B67-C486351A2138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521881989" sldId="364"/>
            <ac:picMk id="66" creationId="{01872A29-42A6-E6AA-97FD-2BF979B21EA9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7:44.438" v="4193" actId="20577"/>
        <pc:sldMkLst>
          <pc:docMk/>
          <pc:sldMk cId="1489816698" sldId="365"/>
        </pc:sldMkLst>
        <pc:spChg chg="mod">
          <ac:chgData name="Nadia Ellis" userId="a6962279-43d5-42bf-8862-cc183bf341ef" providerId="ADAL" clId="{3803506B-57FB-43D0-BA6E-A24AFA30601B}" dt="2026-05-20T18:47:44.438" v="4193" actId="20577"/>
          <ac:spMkLst>
            <pc:docMk/>
            <pc:sldMk cId="1489816698" sldId="365"/>
            <ac:spMk id="7" creationId="{87FEC185-92B2-4D03-82C8-92E689DC4C83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489816698" sldId="365"/>
            <ac:picMk id="64" creationId="{7CAADB1D-44C6-1CD2-0273-D003B696F7DA}"/>
          </ac:picMkLst>
        </pc:picChg>
      </pc:sldChg>
      <pc:sldChg chg="modSp add mod modAnim modNotes">
        <pc:chgData name="Nadia Ellis" userId="a6962279-43d5-42bf-8862-cc183bf341ef" providerId="ADAL" clId="{3803506B-57FB-43D0-BA6E-A24AFA30601B}" dt="2026-05-20T18:47:46.832" v="4194" actId="20577"/>
        <pc:sldMkLst>
          <pc:docMk/>
          <pc:sldMk cId="3124611976" sldId="366"/>
        </pc:sldMkLst>
        <pc:spChg chg="mod">
          <ac:chgData name="Nadia Ellis" userId="a6962279-43d5-42bf-8862-cc183bf341ef" providerId="ADAL" clId="{3803506B-57FB-43D0-BA6E-A24AFA30601B}" dt="2026-05-20T18:47:46.832" v="4194" actId="20577"/>
          <ac:spMkLst>
            <pc:docMk/>
            <pc:sldMk cId="3124611976" sldId="366"/>
            <ac:spMk id="7" creationId="{0E5DC603-29B9-491D-99E7-3A7B8876D9FC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124611976" sldId="366"/>
            <ac:picMk id="62" creationId="{C053A284-F9C0-C991-767C-60615EE46267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7:52.492" v="4195" actId="20577"/>
        <pc:sldMkLst>
          <pc:docMk/>
          <pc:sldMk cId="3028731602" sldId="367"/>
        </pc:sldMkLst>
        <pc:spChg chg="mod">
          <ac:chgData name="Nadia Ellis" userId="a6962279-43d5-42bf-8862-cc183bf341ef" providerId="ADAL" clId="{3803506B-57FB-43D0-BA6E-A24AFA30601B}" dt="2026-05-20T18:47:52.492" v="4195" actId="20577"/>
          <ac:spMkLst>
            <pc:docMk/>
            <pc:sldMk cId="3028731602" sldId="367"/>
            <ac:spMk id="7" creationId="{97987AA7-46AD-4C1F-B190-59708E636B0D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028731602" sldId="367"/>
            <ac:picMk id="58" creationId="{F5702CBC-C3AC-D462-1D14-95B727C9B9F8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7:56.814" v="4196" actId="20577"/>
        <pc:sldMkLst>
          <pc:docMk/>
          <pc:sldMk cId="3405510864" sldId="368"/>
        </pc:sldMkLst>
        <pc:spChg chg="mod">
          <ac:chgData name="Nadia Ellis" userId="a6962279-43d5-42bf-8862-cc183bf341ef" providerId="ADAL" clId="{3803506B-57FB-43D0-BA6E-A24AFA30601B}" dt="2026-05-20T18:47:56.814" v="4196" actId="20577"/>
          <ac:spMkLst>
            <pc:docMk/>
            <pc:sldMk cId="3405510864" sldId="368"/>
            <ac:spMk id="7" creationId="{9F417027-1077-476C-B123-E7A7F30E99FC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405510864" sldId="368"/>
            <ac:picMk id="54" creationId="{ECAEA7D5-487A-550C-68FA-CC40295826B2}"/>
          </ac:picMkLst>
        </pc:picChg>
      </pc:sldChg>
      <pc:sldChg chg="modSp add mod modNotes">
        <pc:chgData name="Nadia Ellis" userId="a6962279-43d5-42bf-8862-cc183bf341ef" providerId="ADAL" clId="{3803506B-57FB-43D0-BA6E-A24AFA30601B}" dt="2026-05-20T18:48:05.947" v="4197" actId="20577"/>
        <pc:sldMkLst>
          <pc:docMk/>
          <pc:sldMk cId="1462372741" sldId="369"/>
        </pc:sldMkLst>
        <pc:spChg chg="mod">
          <ac:chgData name="Nadia Ellis" userId="a6962279-43d5-42bf-8862-cc183bf341ef" providerId="ADAL" clId="{3803506B-57FB-43D0-BA6E-A24AFA30601B}" dt="2026-05-20T18:48:05.947" v="4197" actId="20577"/>
          <ac:spMkLst>
            <pc:docMk/>
            <pc:sldMk cId="1462372741" sldId="369"/>
            <ac:spMk id="7" creationId="{2A6225BA-4E1A-4846-876E-0177A331C43F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462372741" sldId="369"/>
            <ac:picMk id="9" creationId="{7D07AA41-198E-6F3C-2C6C-F5FCB974B303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462372741" sldId="369"/>
            <ac:picMk id="22" creationId="{1A5168E4-2F06-712B-43E4-BF148045F157}"/>
          </ac:picMkLst>
        </pc:picChg>
      </pc:sldChg>
      <pc:sldChg chg="add del">
        <pc:chgData name="Nadia Ellis" userId="a6962279-43d5-42bf-8862-cc183bf341ef" providerId="ADAL" clId="{3803506B-57FB-43D0-BA6E-A24AFA30601B}" dt="2026-05-20T09:25:59.634" v="3055"/>
        <pc:sldMkLst>
          <pc:docMk/>
          <pc:sldMk cId="2859047462" sldId="370"/>
        </pc:sldMkLst>
      </pc:sldChg>
      <pc:sldChg chg="add del">
        <pc:chgData name="Nadia Ellis" userId="a6962279-43d5-42bf-8862-cc183bf341ef" providerId="ADAL" clId="{3803506B-57FB-43D0-BA6E-A24AFA30601B}" dt="2026-05-20T09:26:34.344" v="3057"/>
        <pc:sldMkLst>
          <pc:docMk/>
          <pc:sldMk cId="3164899283" sldId="371"/>
        </pc:sldMkLst>
      </pc:sldChg>
      <pc:sldChg chg="add del">
        <pc:chgData name="Nadia Ellis" userId="a6962279-43d5-42bf-8862-cc183bf341ef" providerId="ADAL" clId="{3803506B-57FB-43D0-BA6E-A24AFA30601B}" dt="2026-05-20T09:26:52.090" v="3059"/>
        <pc:sldMkLst>
          <pc:docMk/>
          <pc:sldMk cId="97622329" sldId="372"/>
        </pc:sldMkLst>
      </pc:sldChg>
      <pc:sldChg chg="add del">
        <pc:chgData name="Nadia Ellis" userId="a6962279-43d5-42bf-8862-cc183bf341ef" providerId="ADAL" clId="{3803506B-57FB-43D0-BA6E-A24AFA30601B}" dt="2026-05-20T09:27:09.754" v="3061"/>
        <pc:sldMkLst>
          <pc:docMk/>
          <pc:sldMk cId="1864401246" sldId="373"/>
        </pc:sldMkLst>
      </pc:sldChg>
      <pc:sldChg chg="add del">
        <pc:chgData name="Nadia Ellis" userId="a6962279-43d5-42bf-8862-cc183bf341ef" providerId="ADAL" clId="{3803506B-57FB-43D0-BA6E-A24AFA30601B}" dt="2026-05-20T09:27:27.510" v="3063"/>
        <pc:sldMkLst>
          <pc:docMk/>
          <pc:sldMk cId="2811654847" sldId="374"/>
        </pc:sldMkLst>
      </pc:sldChg>
      <pc:sldChg chg="add del">
        <pc:chgData name="Nadia Ellis" userId="a6962279-43d5-42bf-8862-cc183bf341ef" providerId="ADAL" clId="{3803506B-57FB-43D0-BA6E-A24AFA30601B}" dt="2026-05-20T09:27:45.165" v="3065"/>
        <pc:sldMkLst>
          <pc:docMk/>
          <pc:sldMk cId="1471043036" sldId="375"/>
        </pc:sldMkLst>
      </pc:sldChg>
      <pc:sldChg chg="modSp add mod modAnim">
        <pc:chgData name="Nadia Ellis" userId="a6962279-43d5-42bf-8862-cc183bf341ef" providerId="ADAL" clId="{3803506B-57FB-43D0-BA6E-A24AFA30601B}" dt="2026-05-20T18:46:18.491" v="4158" actId="20577"/>
        <pc:sldMkLst>
          <pc:docMk/>
          <pc:sldMk cId="2938989659" sldId="376"/>
        </pc:sldMkLst>
        <pc:spChg chg="mod">
          <ac:chgData name="Nadia Ellis" userId="a6962279-43d5-42bf-8862-cc183bf341ef" providerId="ADAL" clId="{3803506B-57FB-43D0-BA6E-A24AFA30601B}" dt="2026-05-20T18:46:18.491" v="4158" actId="20577"/>
          <ac:spMkLst>
            <pc:docMk/>
            <pc:sldMk cId="2938989659" sldId="376"/>
            <ac:spMk id="8" creationId="{BBA94EC3-F1F1-AF99-96AC-F66C3749369E}"/>
          </ac:spMkLst>
        </pc:sp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2938989659" sldId="376"/>
            <ac:picMk id="3" creationId="{5F05C5B4-B829-1F83-4291-3518D169DEF0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2938989659" sldId="376"/>
            <ac:picMk id="6" creationId="{31DB572A-C3B3-8B36-16AF-587AFF2F37EE}"/>
          </ac:picMkLst>
        </pc:picChg>
      </pc:sldChg>
      <pc:sldChg chg="modSp add mod">
        <pc:chgData name="Nadia Ellis" userId="a6962279-43d5-42bf-8862-cc183bf341ef" providerId="ADAL" clId="{3803506B-57FB-43D0-BA6E-A24AFA30601B}" dt="2026-05-20T10:05:06.870" v="3315" actId="26606"/>
        <pc:sldMkLst>
          <pc:docMk/>
          <pc:sldMk cId="2739578432" sldId="377"/>
        </pc:sldMkLst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2739578432" sldId="377"/>
            <ac:picMk id="3" creationId="{5F05C5B4-B829-1F83-4291-3518D169DEF0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2739578432" sldId="377"/>
            <ac:picMk id="5" creationId="{EDDE4E9F-B20D-E6B0-D8E7-9FE673E26262}"/>
          </ac:picMkLst>
        </pc:picChg>
      </pc:sldChg>
      <pc:sldChg chg="modSp add mod">
        <pc:chgData name="Nadia Ellis" userId="a6962279-43d5-42bf-8862-cc183bf341ef" providerId="ADAL" clId="{3803506B-57FB-43D0-BA6E-A24AFA30601B}" dt="2026-05-20T10:05:06.870" v="3315" actId="26606"/>
        <pc:sldMkLst>
          <pc:docMk/>
          <pc:sldMk cId="3041960791" sldId="378"/>
        </pc:sldMkLst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041960791" sldId="378"/>
            <ac:picMk id="3" creationId="{5F05C5B4-B829-1F83-4291-3518D169DEF0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041960791" sldId="378"/>
            <ac:picMk id="5" creationId="{54E697C7-FA46-BAA1-DCD5-F473F7541F33}"/>
          </ac:picMkLst>
        </pc:picChg>
      </pc:sldChg>
      <pc:sldChg chg="modSp add mod">
        <pc:chgData name="Nadia Ellis" userId="a6962279-43d5-42bf-8862-cc183bf341ef" providerId="ADAL" clId="{3803506B-57FB-43D0-BA6E-A24AFA30601B}" dt="2026-05-20T10:05:06.870" v="3315" actId="26606"/>
        <pc:sldMkLst>
          <pc:docMk/>
          <pc:sldMk cId="663701646" sldId="379"/>
        </pc:sldMkLst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663701646" sldId="379"/>
            <ac:picMk id="3" creationId="{F1ED27EC-A4D1-5D0E-F4F2-3902CFF86742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663701646" sldId="379"/>
            <ac:picMk id="4" creationId="{490CD57B-C0EF-9DDA-7516-AFC849DF2388}"/>
          </ac:picMkLst>
        </pc:picChg>
      </pc:sldChg>
      <pc:sldChg chg="modSp add mod">
        <pc:chgData name="Nadia Ellis" userId="a6962279-43d5-42bf-8862-cc183bf341ef" providerId="ADAL" clId="{3803506B-57FB-43D0-BA6E-A24AFA30601B}" dt="2026-05-20T10:05:06.870" v="3315" actId="26606"/>
        <pc:sldMkLst>
          <pc:docMk/>
          <pc:sldMk cId="3242986396" sldId="380"/>
        </pc:sldMkLst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242986396" sldId="380"/>
            <ac:picMk id="3" creationId="{F1ED27EC-A4D1-5D0E-F4F2-3902CFF86742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3242986396" sldId="380"/>
            <ac:picMk id="6" creationId="{ECD2F2EE-4F8A-DDF4-C798-2DE59323E138}"/>
          </ac:picMkLst>
        </pc:picChg>
      </pc:sldChg>
      <pc:sldChg chg="modSp add mod">
        <pc:chgData name="Nadia Ellis" userId="a6962279-43d5-42bf-8862-cc183bf341ef" providerId="ADAL" clId="{3803506B-57FB-43D0-BA6E-A24AFA30601B}" dt="2026-05-20T10:05:06.870" v="3315" actId="26606"/>
        <pc:sldMkLst>
          <pc:docMk/>
          <pc:sldMk cId="1537052913" sldId="381"/>
        </pc:sldMkLst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537052913" sldId="381"/>
            <ac:picMk id="3" creationId="{F1ED27EC-A4D1-5D0E-F4F2-3902CFF86742}"/>
          </ac:picMkLst>
        </pc:picChg>
        <pc:picChg chg="mod">
          <ac:chgData name="Nadia Ellis" userId="a6962279-43d5-42bf-8862-cc183bf341ef" providerId="ADAL" clId="{3803506B-57FB-43D0-BA6E-A24AFA30601B}" dt="2026-05-20T10:05:06.870" v="3315" actId="26606"/>
          <ac:picMkLst>
            <pc:docMk/>
            <pc:sldMk cId="1537052913" sldId="381"/>
            <ac:picMk id="6" creationId="{5256AE31-B80A-DD35-3808-DC00740A061D}"/>
          </ac:picMkLst>
        </pc:picChg>
      </pc:sldChg>
      <pc:sldChg chg="addSp delSp modSp add mod ord modAnim">
        <pc:chgData name="Nadia Ellis" userId="a6962279-43d5-42bf-8862-cc183bf341ef" providerId="ADAL" clId="{3803506B-57FB-43D0-BA6E-A24AFA30601B}" dt="2026-05-20T10:56:09.154" v="4057" actId="1076"/>
        <pc:sldMkLst>
          <pc:docMk/>
          <pc:sldMk cId="41613763" sldId="382"/>
        </pc:sldMkLst>
        <pc:spChg chg="mod">
          <ac:chgData name="Nadia Ellis" userId="a6962279-43d5-42bf-8862-cc183bf341ef" providerId="ADAL" clId="{3803506B-57FB-43D0-BA6E-A24AFA30601B}" dt="2026-05-20T10:46:16.621" v="3518" actId="20577"/>
          <ac:spMkLst>
            <pc:docMk/>
            <pc:sldMk cId="41613763" sldId="382"/>
            <ac:spMk id="8" creationId="{1F455D91-04BC-EA77-B336-852E007DAB20}"/>
          </ac:spMkLst>
        </pc:spChg>
        <pc:spChg chg="mod">
          <ac:chgData name="Nadia Ellis" userId="a6962279-43d5-42bf-8862-cc183bf341ef" providerId="ADAL" clId="{3803506B-57FB-43D0-BA6E-A24AFA30601B}" dt="2026-05-20T10:52:26.644" v="3871" actId="1076"/>
          <ac:spMkLst>
            <pc:docMk/>
            <pc:sldMk cId="41613763" sldId="382"/>
            <ac:spMk id="10" creationId="{513B8959-2292-B2B3-2218-6B82F648462B}"/>
          </ac:spMkLst>
        </pc:spChg>
        <pc:spChg chg="mod">
          <ac:chgData name="Nadia Ellis" userId="a6962279-43d5-42bf-8862-cc183bf341ef" providerId="ADAL" clId="{3803506B-57FB-43D0-BA6E-A24AFA30601B}" dt="2026-05-20T10:51:49.438" v="3794"/>
          <ac:spMkLst>
            <pc:docMk/>
            <pc:sldMk cId="41613763" sldId="382"/>
            <ac:spMk id="11" creationId="{A316CC30-15DA-39C4-ADF8-7B6650A2EB68}"/>
          </ac:spMkLst>
        </pc:spChg>
        <pc:spChg chg="mod">
          <ac:chgData name="Nadia Ellis" userId="a6962279-43d5-42bf-8862-cc183bf341ef" providerId="ADAL" clId="{3803506B-57FB-43D0-BA6E-A24AFA30601B}" dt="2026-05-20T10:54:41.414" v="4019" actId="113"/>
          <ac:spMkLst>
            <pc:docMk/>
            <pc:sldMk cId="41613763" sldId="382"/>
            <ac:spMk id="12" creationId="{0348C5F5-67E5-3C6D-981F-E304A2B538A4}"/>
          </ac:spMkLst>
        </pc:spChg>
        <pc:spChg chg="mod">
          <ac:chgData name="Nadia Ellis" userId="a6962279-43d5-42bf-8862-cc183bf341ef" providerId="ADAL" clId="{3803506B-57FB-43D0-BA6E-A24AFA30601B}" dt="2026-05-20T10:52:12.624" v="3835" actId="20577"/>
          <ac:spMkLst>
            <pc:docMk/>
            <pc:sldMk cId="41613763" sldId="382"/>
            <ac:spMk id="13" creationId="{4910F049-CB52-D185-C76E-B8CB0E90EA7E}"/>
          </ac:spMkLst>
        </pc:spChg>
        <pc:spChg chg="mod">
          <ac:chgData name="Nadia Ellis" userId="a6962279-43d5-42bf-8862-cc183bf341ef" providerId="ADAL" clId="{3803506B-57FB-43D0-BA6E-A24AFA30601B}" dt="2026-05-20T10:48:27.996" v="3613"/>
          <ac:spMkLst>
            <pc:docMk/>
            <pc:sldMk cId="41613763" sldId="382"/>
            <ac:spMk id="15" creationId="{4B3DE46C-3457-C4D7-2FAC-2AA4AC22BDE0}"/>
          </ac:spMkLst>
        </pc:spChg>
        <pc:spChg chg="mod">
          <ac:chgData name="Nadia Ellis" userId="a6962279-43d5-42bf-8862-cc183bf341ef" providerId="ADAL" clId="{3803506B-57FB-43D0-BA6E-A24AFA30601B}" dt="2026-05-20T10:48:27.996" v="3613"/>
          <ac:spMkLst>
            <pc:docMk/>
            <pc:sldMk cId="41613763" sldId="382"/>
            <ac:spMk id="16" creationId="{F8AEE680-8091-433D-6F50-DA091A369A84}"/>
          </ac:spMkLst>
        </pc:spChg>
        <pc:spChg chg="mod">
          <ac:chgData name="Nadia Ellis" userId="a6962279-43d5-42bf-8862-cc183bf341ef" providerId="ADAL" clId="{3803506B-57FB-43D0-BA6E-A24AFA30601B}" dt="2026-05-20T10:48:27.996" v="3613"/>
          <ac:spMkLst>
            <pc:docMk/>
            <pc:sldMk cId="41613763" sldId="382"/>
            <ac:spMk id="17" creationId="{704C1675-24D8-ABC6-6420-3D6AEBC8F342}"/>
          </ac:spMkLst>
        </pc:spChg>
        <pc:spChg chg="mod">
          <ac:chgData name="Nadia Ellis" userId="a6962279-43d5-42bf-8862-cc183bf341ef" providerId="ADAL" clId="{3803506B-57FB-43D0-BA6E-A24AFA30601B}" dt="2026-05-20T10:48:27.996" v="3613"/>
          <ac:spMkLst>
            <pc:docMk/>
            <pc:sldMk cId="41613763" sldId="382"/>
            <ac:spMk id="18" creationId="{60A09400-0F2F-FBCF-AEA9-791B27D24893}"/>
          </ac:spMkLst>
        </pc:spChg>
        <pc:spChg chg="add mod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20" creationId="{447152FF-114C-43D9-6E28-CCA6E13AD2D4}"/>
          </ac:spMkLst>
        </pc:spChg>
        <pc:spChg chg="mod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50" creationId="{3D512D8A-B507-1CDF-BA06-417C5123782F}"/>
          </ac:spMkLst>
        </pc:spChg>
        <pc:spChg chg="mod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55" creationId="{F569B294-5F7D-4F16-7AA3-248E5DED75AF}"/>
          </ac:spMkLst>
        </pc:spChg>
        <pc:spChg chg="mod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56" creationId="{72A4B274-D2B7-A167-356A-34EF4558E0C3}"/>
          </ac:spMkLst>
        </pc:spChg>
        <pc:spChg chg="mod">
          <ac:chgData name="Nadia Ellis" userId="a6962279-43d5-42bf-8862-cc183bf341ef" providerId="ADAL" clId="{3803506B-57FB-43D0-BA6E-A24AFA30601B}" dt="2026-05-20T10:48:44.123" v="3647" actId="20577"/>
          <ac:spMkLst>
            <pc:docMk/>
            <pc:sldMk cId="41613763" sldId="382"/>
            <ac:spMk id="60" creationId="{F050E149-3ECD-4782-4E3F-678897BBF04F}"/>
          </ac:spMkLst>
        </pc:spChg>
        <pc:spChg chg="mod">
          <ac:chgData name="Nadia Ellis" userId="a6962279-43d5-42bf-8862-cc183bf341ef" providerId="ADAL" clId="{3803506B-57FB-43D0-BA6E-A24AFA30601B}" dt="2026-05-20T10:48:40.523" v="3637" actId="20577"/>
          <ac:spMkLst>
            <pc:docMk/>
            <pc:sldMk cId="41613763" sldId="382"/>
            <ac:spMk id="64" creationId="{F8F83011-07F9-426F-6271-3DEF24B9B5CC}"/>
          </ac:spMkLst>
        </pc:spChg>
        <pc:spChg chg="mod">
          <ac:chgData name="Nadia Ellis" userId="a6962279-43d5-42bf-8862-cc183bf341ef" providerId="ADAL" clId="{3803506B-57FB-43D0-BA6E-A24AFA30601B}" dt="2026-05-20T10:50:39.183" v="3757" actId="20577"/>
          <ac:spMkLst>
            <pc:docMk/>
            <pc:sldMk cId="41613763" sldId="382"/>
            <ac:spMk id="68" creationId="{82B78064-C910-1621-A3EE-5AD2009CEC56}"/>
          </ac:spMkLst>
        </pc:spChg>
        <pc:spChg chg="mod topLvl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70" creationId="{7BE7C710-F956-963E-50DC-10D395973F82}"/>
          </ac:spMkLst>
        </pc:spChg>
        <pc:spChg chg="mod topLvl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71" creationId="{3C1C7823-7304-9117-2760-E6AAB80573DC}"/>
          </ac:spMkLst>
        </pc:spChg>
        <pc:spChg chg="mod topLvl">
          <ac:chgData name="Nadia Ellis" userId="a6962279-43d5-42bf-8862-cc183bf341ef" providerId="ADAL" clId="{3803506B-57FB-43D0-BA6E-A24AFA30601B}" dt="2026-05-20T10:56:09.154" v="4057" actId="1076"/>
          <ac:spMkLst>
            <pc:docMk/>
            <pc:sldMk cId="41613763" sldId="382"/>
            <ac:spMk id="72" creationId="{A1607F71-AC60-6512-A7C9-4956E9904F74}"/>
          </ac:spMkLst>
        </pc:spChg>
        <pc:spChg chg="del mod topLvl">
          <ac:chgData name="Nadia Ellis" userId="a6962279-43d5-42bf-8862-cc183bf341ef" providerId="ADAL" clId="{3803506B-57FB-43D0-BA6E-A24AFA30601B}" dt="2026-05-20T10:50:18.911" v="3740" actId="478"/>
          <ac:spMkLst>
            <pc:docMk/>
            <pc:sldMk cId="41613763" sldId="382"/>
            <ac:spMk id="73" creationId="{84F6FFC8-0416-34CA-43D8-5C86D0F2D42F}"/>
          </ac:spMkLst>
        </pc:spChg>
        <pc:spChg chg="mod">
          <ac:chgData name="Nadia Ellis" userId="a6962279-43d5-42bf-8862-cc183bf341ef" providerId="ADAL" clId="{3803506B-57FB-43D0-BA6E-A24AFA30601B}" dt="2026-05-20T10:49:31.153" v="3687"/>
          <ac:spMkLst>
            <pc:docMk/>
            <pc:sldMk cId="41613763" sldId="382"/>
            <ac:spMk id="74" creationId="{3890D9F8-7335-1D91-A235-05A715D4B997}"/>
          </ac:spMkLst>
        </pc:spChg>
        <pc:spChg chg="mod">
          <ac:chgData name="Nadia Ellis" userId="a6962279-43d5-42bf-8862-cc183bf341ef" providerId="ADAL" clId="{3803506B-57FB-43D0-BA6E-A24AFA30601B}" dt="2026-05-20T10:49:31.153" v="3687"/>
          <ac:spMkLst>
            <pc:docMk/>
            <pc:sldMk cId="41613763" sldId="382"/>
            <ac:spMk id="75" creationId="{99487ADB-0C04-DC6B-F158-CEDB0F88C9EC}"/>
          </ac:spMkLst>
        </pc:spChg>
        <pc:spChg chg="mod">
          <ac:chgData name="Nadia Ellis" userId="a6962279-43d5-42bf-8862-cc183bf341ef" providerId="ADAL" clId="{3803506B-57FB-43D0-BA6E-A24AFA30601B}" dt="2026-05-20T10:50:29.286" v="3756" actId="5793"/>
          <ac:spMkLst>
            <pc:docMk/>
            <pc:sldMk cId="41613763" sldId="382"/>
            <ac:spMk id="76" creationId="{592859F7-B52F-6C13-6D04-02C7227A517E}"/>
          </ac:spMkLst>
        </pc:spChg>
        <pc:spChg chg="mod">
          <ac:chgData name="Nadia Ellis" userId="a6962279-43d5-42bf-8862-cc183bf341ef" providerId="ADAL" clId="{3803506B-57FB-43D0-BA6E-A24AFA30601B}" dt="2026-05-20T10:49:31.153" v="3687"/>
          <ac:spMkLst>
            <pc:docMk/>
            <pc:sldMk cId="41613763" sldId="382"/>
            <ac:spMk id="77" creationId="{A2960264-EDE0-F187-AF66-AF2FDF816B84}"/>
          </ac:spMkLst>
        </pc:spChg>
        <pc:grpChg chg="del mod">
          <ac:chgData name="Nadia Ellis" userId="a6962279-43d5-42bf-8862-cc183bf341ef" providerId="ADAL" clId="{3803506B-57FB-43D0-BA6E-A24AFA30601B}" dt="2026-05-20T10:47:20.358" v="3581" actId="478"/>
          <ac:grpSpMkLst>
            <pc:docMk/>
            <pc:sldMk cId="41613763" sldId="382"/>
            <ac:grpSpMk id="6" creationId="{516E055F-A389-C43A-B03E-0F074787E9A0}"/>
          </ac:grpSpMkLst>
        </pc:grpChg>
        <pc:grpChg chg="add mod">
          <ac:chgData name="Nadia Ellis" userId="a6962279-43d5-42bf-8862-cc183bf341ef" providerId="ADAL" clId="{3803506B-57FB-43D0-BA6E-A24AFA30601B}" dt="2026-05-20T10:56:09.154" v="4057" actId="1076"/>
          <ac:grpSpMkLst>
            <pc:docMk/>
            <pc:sldMk cId="41613763" sldId="382"/>
            <ac:grpSpMk id="9" creationId="{C0CBA62F-201D-05B7-F5C8-5E8DABF30D0C}"/>
          </ac:grpSpMkLst>
        </pc:grpChg>
        <pc:grpChg chg="add del mod">
          <ac:chgData name="Nadia Ellis" userId="a6962279-43d5-42bf-8862-cc183bf341ef" providerId="ADAL" clId="{3803506B-57FB-43D0-BA6E-A24AFA30601B}" dt="2026-05-20T10:48:30.759" v="3615" actId="478"/>
          <ac:grpSpMkLst>
            <pc:docMk/>
            <pc:sldMk cId="41613763" sldId="382"/>
            <ac:grpSpMk id="14" creationId="{2DF8DB41-03EB-EC16-054A-7F8C3A5F6107}"/>
          </ac:grpSpMkLst>
        </pc:grpChg>
        <pc:grpChg chg="mod">
          <ac:chgData name="Nadia Ellis" userId="a6962279-43d5-42bf-8862-cc183bf341ef" providerId="ADAL" clId="{3803506B-57FB-43D0-BA6E-A24AFA30601B}" dt="2026-05-20T10:47:26.777" v="3582" actId="1076"/>
          <ac:grpSpMkLst>
            <pc:docMk/>
            <pc:sldMk cId="41613763" sldId="382"/>
            <ac:grpSpMk id="78" creationId="{616A6362-F0D8-1F09-13AD-4EF33F156339}"/>
          </ac:grpSpMkLst>
        </pc:grpChg>
        <pc:grpChg chg="mod">
          <ac:chgData name="Nadia Ellis" userId="a6962279-43d5-42bf-8862-cc183bf341ef" providerId="ADAL" clId="{3803506B-57FB-43D0-BA6E-A24AFA30601B}" dt="2026-05-20T10:47:26.777" v="3582" actId="1076"/>
          <ac:grpSpMkLst>
            <pc:docMk/>
            <pc:sldMk cId="41613763" sldId="382"/>
            <ac:grpSpMk id="79" creationId="{AB1F4823-C9B1-6EC3-6550-2CA6EF0FB06F}"/>
          </ac:grpSpMkLst>
        </pc:grpChg>
        <pc:grpChg chg="mod">
          <ac:chgData name="Nadia Ellis" userId="a6962279-43d5-42bf-8862-cc183bf341ef" providerId="ADAL" clId="{3803506B-57FB-43D0-BA6E-A24AFA30601B}" dt="2026-05-20T10:56:09.154" v="4057" actId="1076"/>
          <ac:grpSpMkLst>
            <pc:docMk/>
            <pc:sldMk cId="41613763" sldId="382"/>
            <ac:grpSpMk id="80" creationId="{B164467D-0F43-FA0F-6AFD-5ED55E31060C}"/>
          </ac:grpSpMkLst>
        </pc:grpChg>
        <pc:grpChg chg="del mod">
          <ac:chgData name="Nadia Ellis" userId="a6962279-43d5-42bf-8862-cc183bf341ef" providerId="ADAL" clId="{3803506B-57FB-43D0-BA6E-A24AFA30601B}" dt="2026-05-20T10:50:13.693" v="3738" actId="165"/>
          <ac:grpSpMkLst>
            <pc:docMk/>
            <pc:sldMk cId="41613763" sldId="382"/>
            <ac:grpSpMk id="81" creationId="{C034F431-D0FF-A616-1949-A794A7089C42}"/>
          </ac:grpSpMkLst>
        </pc:grpChg>
        <pc:grpChg chg="mod">
          <ac:chgData name="Nadia Ellis" userId="a6962279-43d5-42bf-8862-cc183bf341ef" providerId="ADAL" clId="{3803506B-57FB-43D0-BA6E-A24AFA30601B}" dt="2026-05-20T10:56:09.154" v="4057" actId="1076"/>
          <ac:grpSpMkLst>
            <pc:docMk/>
            <pc:sldMk cId="41613763" sldId="382"/>
            <ac:grpSpMk id="82" creationId="{7155FFFF-36BD-8017-6BD3-F573122ED031}"/>
          </ac:grpSpMkLst>
        </pc:grpChg>
        <pc:grpChg chg="del">
          <ac:chgData name="Nadia Ellis" userId="a6962279-43d5-42bf-8862-cc183bf341ef" providerId="ADAL" clId="{3803506B-57FB-43D0-BA6E-A24AFA30601B}" dt="2026-05-20T10:47:17.280" v="3579" actId="21"/>
          <ac:grpSpMkLst>
            <pc:docMk/>
            <pc:sldMk cId="41613763" sldId="382"/>
            <ac:grpSpMk id="83" creationId="{C0CBA62F-201D-05B7-F5C8-5E8DABF30D0C}"/>
          </ac:grpSpMkLst>
        </pc:grpChg>
      </pc:sldChg>
      <pc:sldChg chg="delSp modSp mod">
        <pc:chgData name="Nadia Ellis" userId="a6962279-43d5-42bf-8862-cc183bf341ef" providerId="ADAL" clId="{3803506B-57FB-43D0-BA6E-A24AFA30601B}" dt="2026-05-20T18:42:42.609" v="4103" actId="1076"/>
        <pc:sldMkLst>
          <pc:docMk/>
          <pc:sldMk cId="2928809033" sldId="383"/>
        </pc:sldMkLst>
        <pc:spChg chg="del mod">
          <ac:chgData name="Nadia Ellis" userId="a6962279-43d5-42bf-8862-cc183bf341ef" providerId="ADAL" clId="{3803506B-57FB-43D0-BA6E-A24AFA30601B}" dt="2026-05-20T18:42:38.880" v="4102"/>
          <ac:spMkLst>
            <pc:docMk/>
            <pc:sldMk cId="2928809033" sldId="383"/>
            <ac:spMk id="7" creationId="{CB29B2C1-36E4-A8F1-47C6-2DC28BE659A7}"/>
          </ac:spMkLst>
        </pc:spChg>
        <pc:spChg chg="mod">
          <ac:chgData name="Nadia Ellis" userId="a6962279-43d5-42bf-8862-cc183bf341ef" providerId="ADAL" clId="{3803506B-57FB-43D0-BA6E-A24AFA30601B}" dt="2026-05-20T18:42:42.609" v="4103" actId="1076"/>
          <ac:spMkLst>
            <pc:docMk/>
            <pc:sldMk cId="2928809033" sldId="383"/>
            <ac:spMk id="8" creationId="{254AE374-A53D-C473-CB6C-0237AB69247E}"/>
          </ac:spMkLst>
        </pc:spChg>
      </pc:sldChg>
      <pc:sldChg chg="modSp mod">
        <pc:chgData name="Nadia Ellis" userId="a6962279-43d5-42bf-8862-cc183bf341ef" providerId="ADAL" clId="{3803506B-57FB-43D0-BA6E-A24AFA30601B}" dt="2026-05-20T18:43:37.387" v="4113" actId="207"/>
        <pc:sldMkLst>
          <pc:docMk/>
          <pc:sldMk cId="0" sldId="385"/>
        </pc:sldMkLst>
        <pc:spChg chg="mod">
          <ac:chgData name="Nadia Ellis" userId="a6962279-43d5-42bf-8862-cc183bf341ef" providerId="ADAL" clId="{3803506B-57FB-43D0-BA6E-A24AFA30601B}" dt="2026-05-20T18:43:37.387" v="4113" actId="207"/>
          <ac:spMkLst>
            <pc:docMk/>
            <pc:sldMk cId="0" sldId="385"/>
            <ac:spMk id="6" creationId="{00000000-0000-0000-0000-000000000000}"/>
          </ac:spMkLst>
        </pc:spChg>
      </pc:sldChg>
      <pc:sldChg chg="addSp delSp modSp mod addAnim delAnim modAnim">
        <pc:chgData name="Nadia Ellis" userId="a6962279-43d5-42bf-8862-cc183bf341ef" providerId="ADAL" clId="{3803506B-57FB-43D0-BA6E-A24AFA30601B}" dt="2026-05-20T18:56:12.728" v="4445"/>
        <pc:sldMkLst>
          <pc:docMk/>
          <pc:sldMk cId="2344239363" sldId="387"/>
        </pc:sldMkLst>
        <pc:spChg chg="mod">
          <ac:chgData name="Nadia Ellis" userId="a6962279-43d5-42bf-8862-cc183bf341ef" providerId="ADAL" clId="{3803506B-57FB-43D0-BA6E-A24AFA30601B}" dt="2026-05-20T18:49:05.784" v="4206" actId="14100"/>
          <ac:spMkLst>
            <pc:docMk/>
            <pc:sldMk cId="2344239363" sldId="387"/>
            <ac:spMk id="2" creationId="{B514AB91-C431-36F4-2354-683E6D578C2F}"/>
          </ac:spMkLst>
        </pc:spChg>
        <pc:spChg chg="add del">
          <ac:chgData name="Nadia Ellis" userId="a6962279-43d5-42bf-8862-cc183bf341ef" providerId="ADAL" clId="{3803506B-57FB-43D0-BA6E-A24AFA30601B}" dt="2026-05-20T18:49:11.198" v="4208" actId="22"/>
          <ac:spMkLst>
            <pc:docMk/>
            <pc:sldMk cId="2344239363" sldId="387"/>
            <ac:spMk id="9" creationId="{082DC9EF-343E-5A60-1E11-2216161CED01}"/>
          </ac:spMkLst>
        </pc:spChg>
        <pc:spChg chg="add mod">
          <ac:chgData name="Nadia Ellis" userId="a6962279-43d5-42bf-8862-cc183bf341ef" providerId="ADAL" clId="{3803506B-57FB-43D0-BA6E-A24AFA30601B}" dt="2026-05-20T18:49:54.606" v="4221" actId="1076"/>
          <ac:spMkLst>
            <pc:docMk/>
            <pc:sldMk cId="2344239363" sldId="387"/>
            <ac:spMk id="10" creationId="{53E94CEA-2C3D-295E-399C-3F119E23D094}"/>
          </ac:spMkLst>
        </pc:spChg>
        <pc:spChg chg="add mod">
          <ac:chgData name="Nadia Ellis" userId="a6962279-43d5-42bf-8862-cc183bf341ef" providerId="ADAL" clId="{3803506B-57FB-43D0-BA6E-A24AFA30601B}" dt="2026-05-20T18:50:23.330" v="4240" actId="1076"/>
          <ac:spMkLst>
            <pc:docMk/>
            <pc:sldMk cId="2344239363" sldId="387"/>
            <ac:spMk id="11" creationId="{85C15375-84D1-AA37-DF0B-2AB0289029E8}"/>
          </ac:spMkLst>
        </pc:spChg>
        <pc:spChg chg="add del mod">
          <ac:chgData name="Nadia Ellis" userId="a6962279-43d5-42bf-8862-cc183bf341ef" providerId="ADAL" clId="{3803506B-57FB-43D0-BA6E-A24AFA30601B}" dt="2026-05-20T18:53:35.311" v="4285" actId="478"/>
          <ac:spMkLst>
            <pc:docMk/>
            <pc:sldMk cId="2344239363" sldId="387"/>
            <ac:spMk id="12" creationId="{E763C62E-A8D5-BD2F-36D3-13B49FBAC44F}"/>
          </ac:spMkLst>
        </pc:spChg>
        <pc:spChg chg="add mod">
          <ac:chgData name="Nadia Ellis" userId="a6962279-43d5-42bf-8862-cc183bf341ef" providerId="ADAL" clId="{3803506B-57FB-43D0-BA6E-A24AFA30601B}" dt="2026-05-20T18:54:19.317" v="4350" actId="20577"/>
          <ac:spMkLst>
            <pc:docMk/>
            <pc:sldMk cId="2344239363" sldId="387"/>
            <ac:spMk id="13" creationId="{BD533515-F4EE-BF51-BD1C-F27C16F20E1E}"/>
          </ac:spMkLst>
        </pc:spChg>
        <pc:spChg chg="add mod">
          <ac:chgData name="Nadia Ellis" userId="a6962279-43d5-42bf-8862-cc183bf341ef" providerId="ADAL" clId="{3803506B-57FB-43D0-BA6E-A24AFA30601B}" dt="2026-05-20T18:54:37.256" v="4369" actId="1076"/>
          <ac:spMkLst>
            <pc:docMk/>
            <pc:sldMk cId="2344239363" sldId="387"/>
            <ac:spMk id="14" creationId="{57FFB7CD-BC3A-6DDD-FB7E-6ABE8C45D747}"/>
          </ac:spMkLst>
        </pc:spChg>
        <pc:spChg chg="add mod">
          <ac:chgData name="Nadia Ellis" userId="a6962279-43d5-42bf-8862-cc183bf341ef" providerId="ADAL" clId="{3803506B-57FB-43D0-BA6E-A24AFA30601B}" dt="2026-05-20T18:54:07.991" v="4317" actId="1076"/>
          <ac:spMkLst>
            <pc:docMk/>
            <pc:sldMk cId="2344239363" sldId="387"/>
            <ac:spMk id="15" creationId="{66E2DF4F-79B3-1A23-1415-5CF75837FF28}"/>
          </ac:spMkLst>
        </pc:spChg>
        <pc:spChg chg="add mod">
          <ac:chgData name="Nadia Ellis" userId="a6962279-43d5-42bf-8862-cc183bf341ef" providerId="ADAL" clId="{3803506B-57FB-43D0-BA6E-A24AFA30601B}" dt="2026-05-20T18:55:22.801" v="4418" actId="1076"/>
          <ac:spMkLst>
            <pc:docMk/>
            <pc:sldMk cId="2344239363" sldId="387"/>
            <ac:spMk id="16" creationId="{061CF3F5-FDB1-8D6D-C7D1-C0714A00026C}"/>
          </ac:spMkLst>
        </pc:spChg>
        <pc:spChg chg="add mod">
          <ac:chgData name="Nadia Ellis" userId="a6962279-43d5-42bf-8862-cc183bf341ef" providerId="ADAL" clId="{3803506B-57FB-43D0-BA6E-A24AFA30601B}" dt="2026-05-20T18:55:48.976" v="4442" actId="20577"/>
          <ac:spMkLst>
            <pc:docMk/>
            <pc:sldMk cId="2344239363" sldId="387"/>
            <ac:spMk id="17" creationId="{2D57ACBE-52E5-9F0E-64A7-723011EAF275}"/>
          </ac:spMkLst>
        </pc:spChg>
        <pc:picChg chg="add mod">
          <ac:chgData name="Nadia Ellis" userId="a6962279-43d5-42bf-8862-cc183bf341ef" providerId="ADAL" clId="{3803506B-57FB-43D0-BA6E-A24AFA30601B}" dt="2026-05-20T18:48:59.956" v="4205" actId="1076"/>
          <ac:picMkLst>
            <pc:docMk/>
            <pc:sldMk cId="2344239363" sldId="387"/>
            <ac:picMk id="4" creationId="{EDCE10A9-4287-1DD3-871A-258D900017E6}"/>
          </ac:picMkLst>
        </pc:picChg>
      </pc:sldChg>
      <pc:sldChg chg="addSp modSp mod addAnim delAnim modAnim">
        <pc:chgData name="Nadia Ellis" userId="a6962279-43d5-42bf-8862-cc183bf341ef" providerId="ADAL" clId="{3803506B-57FB-43D0-BA6E-A24AFA30601B}" dt="2026-05-20T19:15:37.718" v="4784"/>
        <pc:sldMkLst>
          <pc:docMk/>
          <pc:sldMk cId="3024357479" sldId="388"/>
        </pc:sldMkLst>
        <pc:spChg chg="add mod">
          <ac:chgData name="Nadia Ellis" userId="a6962279-43d5-42bf-8862-cc183bf341ef" providerId="ADAL" clId="{3803506B-57FB-43D0-BA6E-A24AFA30601B}" dt="2026-05-20T19:15:27.300" v="4782" actId="20577"/>
          <ac:spMkLst>
            <pc:docMk/>
            <pc:sldMk cId="3024357479" sldId="388"/>
            <ac:spMk id="2" creationId="{AFB66FCC-4E03-5E25-A888-A6ED2B91429C}"/>
          </ac:spMkLst>
        </pc:spChg>
        <pc:spChg chg="mod">
          <ac:chgData name="Nadia Ellis" userId="a6962279-43d5-42bf-8862-cc183bf341ef" providerId="ADAL" clId="{3803506B-57FB-43D0-BA6E-A24AFA30601B}" dt="2026-05-20T19:06:18.147" v="4656" actId="1076"/>
          <ac:spMkLst>
            <pc:docMk/>
            <pc:sldMk cId="3024357479" sldId="388"/>
            <ac:spMk id="3" creationId="{4842C7AC-ED0C-D840-6C74-79F97A31AE22}"/>
          </ac:spMkLst>
        </pc:spChg>
        <pc:spChg chg="mod">
          <ac:chgData name="Nadia Ellis" userId="a6962279-43d5-42bf-8862-cc183bf341ef" providerId="ADAL" clId="{3803506B-57FB-43D0-BA6E-A24AFA30601B}" dt="2026-05-20T19:07:27.912" v="4667" actId="20577"/>
          <ac:spMkLst>
            <pc:docMk/>
            <pc:sldMk cId="3024357479" sldId="388"/>
            <ac:spMk id="4" creationId="{741C0425-5EE6-1DE1-862E-4F5F77BB25D4}"/>
          </ac:spMkLst>
        </pc:spChg>
      </pc:sldChg>
      <pc:sldChg chg="new del">
        <pc:chgData name="Nadia Ellis" userId="a6962279-43d5-42bf-8862-cc183bf341ef" providerId="ADAL" clId="{3803506B-57FB-43D0-BA6E-A24AFA30601B}" dt="2026-05-20T18:39:11.395" v="4093" actId="2696"/>
        <pc:sldMkLst>
          <pc:docMk/>
          <pc:sldMk cId="1898394093" sldId="389"/>
        </pc:sldMkLst>
      </pc:sldChg>
      <pc:sldChg chg="modSp add mod ord">
        <pc:chgData name="Nadia Ellis" userId="a6962279-43d5-42bf-8862-cc183bf341ef" providerId="ADAL" clId="{3803506B-57FB-43D0-BA6E-A24AFA30601B}" dt="2026-05-20T18:59:53.138" v="4471"/>
        <pc:sldMkLst>
          <pc:docMk/>
          <pc:sldMk cId="3227369672" sldId="389"/>
        </pc:sldMkLst>
        <pc:spChg chg="mod">
          <ac:chgData name="Nadia Ellis" userId="a6962279-43d5-42bf-8862-cc183bf341ef" providerId="ADAL" clId="{3803506B-57FB-43D0-BA6E-A24AFA30601B}" dt="2026-05-20T18:59:49.618" v="4469" actId="1076"/>
          <ac:spMkLst>
            <pc:docMk/>
            <pc:sldMk cId="3227369672" sldId="389"/>
            <ac:spMk id="25" creationId="{F3C49D63-9F34-56A8-BB20-374875CFD40B}"/>
          </ac:spMkLst>
        </pc:spChg>
      </pc:sldChg>
      <pc:sldChg chg="addSp delSp modSp add mod">
        <pc:chgData name="Nadia Ellis" userId="a6962279-43d5-42bf-8862-cc183bf341ef" providerId="ADAL" clId="{3803506B-57FB-43D0-BA6E-A24AFA30601B}" dt="2026-05-20T19:01:41.448" v="4503" actId="478"/>
        <pc:sldMkLst>
          <pc:docMk/>
          <pc:sldMk cId="1380883451" sldId="390"/>
        </pc:sldMkLst>
        <pc:spChg chg="mod">
          <ac:chgData name="Nadia Ellis" userId="a6962279-43d5-42bf-8862-cc183bf341ef" providerId="ADAL" clId="{3803506B-57FB-43D0-BA6E-A24AFA30601B}" dt="2026-05-20T19:00:38.637" v="4498" actId="1076"/>
          <ac:spMkLst>
            <pc:docMk/>
            <pc:sldMk cId="1380883451" sldId="390"/>
            <ac:spMk id="25" creationId="{CE0F95FB-BC0B-2A10-8564-BF6843EFB23F}"/>
          </ac:spMkLst>
        </pc:spChg>
        <pc:picChg chg="add del mod">
          <ac:chgData name="Nadia Ellis" userId="a6962279-43d5-42bf-8862-cc183bf341ef" providerId="ADAL" clId="{3803506B-57FB-43D0-BA6E-A24AFA30601B}" dt="2026-05-20T19:01:41.448" v="4503" actId="478"/>
          <ac:picMkLst>
            <pc:docMk/>
            <pc:sldMk cId="1380883451" sldId="390"/>
            <ac:picMk id="7" creationId="{7072EED2-D09D-2D3E-EB4A-91772F0B1756}"/>
          </ac:picMkLst>
        </pc:picChg>
      </pc:sldChg>
      <pc:sldChg chg="modSp add mod">
        <pc:chgData name="Nadia Ellis" userId="a6962279-43d5-42bf-8862-cc183bf341ef" providerId="ADAL" clId="{3803506B-57FB-43D0-BA6E-A24AFA30601B}" dt="2026-05-20T19:04:03.620" v="4568" actId="20577"/>
        <pc:sldMkLst>
          <pc:docMk/>
          <pc:sldMk cId="947284821" sldId="391"/>
        </pc:sldMkLst>
        <pc:spChg chg="mod">
          <ac:chgData name="Nadia Ellis" userId="a6962279-43d5-42bf-8862-cc183bf341ef" providerId="ADAL" clId="{3803506B-57FB-43D0-BA6E-A24AFA30601B}" dt="2026-05-20T19:04:03.620" v="4568" actId="20577"/>
          <ac:spMkLst>
            <pc:docMk/>
            <pc:sldMk cId="947284821" sldId="391"/>
            <ac:spMk id="25" creationId="{D1B489D9-9195-BF34-FB4A-9DD1AA3CDC85}"/>
          </ac:spMkLst>
        </pc:spChg>
      </pc:sldChg>
      <pc:sldChg chg="modSp add mod ord">
        <pc:chgData name="Nadia Ellis" userId="a6962279-43d5-42bf-8862-cc183bf341ef" providerId="ADAL" clId="{3803506B-57FB-43D0-BA6E-A24AFA30601B}" dt="2026-05-20T19:05:41.086" v="4650" actId="20577"/>
        <pc:sldMkLst>
          <pc:docMk/>
          <pc:sldMk cId="2483695520" sldId="392"/>
        </pc:sldMkLst>
        <pc:spChg chg="mod">
          <ac:chgData name="Nadia Ellis" userId="a6962279-43d5-42bf-8862-cc183bf341ef" providerId="ADAL" clId="{3803506B-57FB-43D0-BA6E-A24AFA30601B}" dt="2026-05-20T19:05:41.086" v="4650" actId="20577"/>
          <ac:spMkLst>
            <pc:docMk/>
            <pc:sldMk cId="2483695520" sldId="392"/>
            <ac:spMk id="25" creationId="{673F5386-9E53-73BE-0348-C44C90C2E57E}"/>
          </ac:spMkLst>
        </pc:spChg>
      </pc:sldChg>
    </pc:docChg>
  </pc:docChgLst>
  <pc:docChgLst>
    <pc:chgData name="Nadia Ellis" userId="a6962279-43d5-42bf-8862-cc183bf341ef" providerId="ADAL" clId="{CAC14C8D-502B-4015-91A8-9BEEF68A67F9}"/>
    <pc:docChg chg="undo custSel addSld delSld modSld sldOrd">
      <pc:chgData name="Nadia Ellis" userId="a6962279-43d5-42bf-8862-cc183bf341ef" providerId="ADAL" clId="{CAC14C8D-502B-4015-91A8-9BEEF68A67F9}" dt="2026-05-21T00:19:44.555" v="12879" actId="1076"/>
      <pc:docMkLst>
        <pc:docMk/>
      </pc:docMkLst>
      <pc:sldChg chg="modSp mod modNotes modNotesTx">
        <pc:chgData name="Nadia Ellis" userId="a6962279-43d5-42bf-8862-cc183bf341ef" providerId="ADAL" clId="{CAC14C8D-502B-4015-91A8-9BEEF68A67F9}" dt="2026-05-20T19:58:28.704" v="781" actId="20577"/>
        <pc:sldMkLst>
          <pc:docMk/>
          <pc:sldMk cId="0" sldId="256"/>
        </pc:sldMkLst>
        <pc:spChg chg="mod">
          <ac:chgData name="Nadia Ellis" userId="a6962279-43d5-42bf-8862-cc183bf341ef" providerId="ADAL" clId="{CAC14C8D-502B-4015-91A8-9BEEF68A67F9}" dt="2026-05-20T17:33:53.781" v="21" actId="20577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Nadia Ellis" userId="a6962279-43d5-42bf-8862-cc183bf341ef" providerId="ADAL" clId="{CAC14C8D-502B-4015-91A8-9BEEF68A67F9}" dt="2026-05-20T17:40:09.931" v="56" actId="47"/>
        <pc:sldMkLst>
          <pc:docMk/>
          <pc:sldMk cId="0" sldId="257"/>
        </pc:sldMkLst>
      </pc:sldChg>
      <pc:sldChg chg="modSp mod modNotesTx">
        <pc:chgData name="Nadia Ellis" userId="a6962279-43d5-42bf-8862-cc183bf341ef" providerId="ADAL" clId="{CAC14C8D-502B-4015-91A8-9BEEF68A67F9}" dt="2026-05-20T21:55:51.471" v="11639" actId="20577"/>
        <pc:sldMkLst>
          <pc:docMk/>
          <pc:sldMk cId="0" sldId="258"/>
        </pc:sldMkLst>
        <pc:spChg chg="mod">
          <ac:chgData name="Nadia Ellis" userId="a6962279-43d5-42bf-8862-cc183bf341ef" providerId="ADAL" clId="{CAC14C8D-502B-4015-91A8-9BEEF68A67F9}" dt="2026-05-20T17:46:17.693" v="211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1:54:31.683" v="11499" actId="20577"/>
          <ac:spMkLst>
            <pc:docMk/>
            <pc:sldMk cId="0" sldId="258"/>
            <ac:spMk id="7" creationId="{99330361-6853-D551-77F9-8D05D02A1803}"/>
          </ac:spMkLst>
        </pc:spChg>
      </pc:sldChg>
      <pc:sldChg chg="modSp del mod modAnim modNotesTx">
        <pc:chgData name="Nadia Ellis" userId="a6962279-43d5-42bf-8862-cc183bf341ef" providerId="ADAL" clId="{CAC14C8D-502B-4015-91A8-9BEEF68A67F9}" dt="2026-05-20T21:52:33.593" v="11485" actId="47"/>
        <pc:sldMkLst>
          <pc:docMk/>
          <pc:sldMk cId="0" sldId="259"/>
        </pc:sldMkLst>
        <pc:spChg chg="mod">
          <ac:chgData name="Nadia Ellis" userId="a6962279-43d5-42bf-8862-cc183bf341ef" providerId="ADAL" clId="{CAC14C8D-502B-4015-91A8-9BEEF68A67F9}" dt="2026-05-20T17:41:45.786" v="90" actId="1076"/>
          <ac:spMkLst>
            <pc:docMk/>
            <pc:sldMk cId="0" sldId="259"/>
            <ac:spMk id="6" creationId="{00000000-0000-0000-0000-000000000000}"/>
          </ac:spMkLst>
        </pc:spChg>
      </pc:sldChg>
      <pc:sldChg chg="addAnim delAnim modAnim modNotesTx">
        <pc:chgData name="Nadia Ellis" userId="a6962279-43d5-42bf-8862-cc183bf341ef" providerId="ADAL" clId="{CAC14C8D-502B-4015-91A8-9BEEF68A67F9}" dt="2026-05-20T21:58:21.213" v="11781" actId="20577"/>
        <pc:sldMkLst>
          <pc:docMk/>
          <pc:sldMk cId="0" sldId="260"/>
        </pc:sldMkLst>
      </pc:sldChg>
      <pc:sldChg chg="addSp modSp mod addAnim delAnim modAnim modNotesTx">
        <pc:chgData name="Nadia Ellis" userId="a6962279-43d5-42bf-8862-cc183bf341ef" providerId="ADAL" clId="{CAC14C8D-502B-4015-91A8-9BEEF68A67F9}" dt="2026-05-21T00:17:49.550" v="12850"/>
        <pc:sldMkLst>
          <pc:docMk/>
          <pc:sldMk cId="0" sldId="261"/>
        </pc:sldMkLst>
        <pc:spChg chg="mod">
          <ac:chgData name="Nadia Ellis" userId="a6962279-43d5-42bf-8862-cc183bf341ef" providerId="ADAL" clId="{CAC14C8D-502B-4015-91A8-9BEEF68A67F9}" dt="2026-05-20T21:58:58.277" v="11782" actId="1076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1T00:17:49.550" v="12850"/>
          <ac:spMkLst>
            <pc:docMk/>
            <pc:sldMk cId="0" sldId="261"/>
            <ac:spMk id="9" creationId="{BFD71575-429F-B382-291B-76BE38076B88}"/>
          </ac:spMkLst>
        </pc:spChg>
        <pc:cxnChg chg="add mod">
          <ac:chgData name="Nadia Ellis" userId="a6962279-43d5-42bf-8862-cc183bf341ef" providerId="ADAL" clId="{CAC14C8D-502B-4015-91A8-9BEEF68A67F9}" dt="2026-05-20T22:00:29.227" v="11789" actId="692"/>
          <ac:cxnSpMkLst>
            <pc:docMk/>
            <pc:sldMk cId="0" sldId="261"/>
            <ac:cxnSpMk id="8" creationId="{900A8B61-9424-D5C2-6734-82788F5D71B8}"/>
          </ac:cxnSpMkLst>
        </pc:cxnChg>
      </pc:sldChg>
      <pc:sldChg chg="addSp modSp mod modAnim modNotesTx">
        <pc:chgData name="Nadia Ellis" userId="a6962279-43d5-42bf-8862-cc183bf341ef" providerId="ADAL" clId="{CAC14C8D-502B-4015-91A8-9BEEF68A67F9}" dt="2026-05-21T00:17:54.696" v="12851"/>
        <pc:sldMkLst>
          <pc:docMk/>
          <pc:sldMk cId="0" sldId="262"/>
        </pc:sldMkLst>
        <pc:spChg chg="mod">
          <ac:chgData name="Nadia Ellis" userId="a6962279-43d5-42bf-8862-cc183bf341ef" providerId="ADAL" clId="{CAC14C8D-502B-4015-91A8-9BEEF68A67F9}" dt="2026-05-20T20:10:08.498" v="880" actId="1076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0T20:10:41.095" v="891" actId="1076"/>
          <ac:spMkLst>
            <pc:docMk/>
            <pc:sldMk cId="0" sldId="262"/>
            <ac:spMk id="7" creationId="{705FA646-9294-4E1D-9D89-293F7D11056E}"/>
          </ac:spMkLst>
        </pc:spChg>
        <pc:spChg chg="add mod">
          <ac:chgData name="Nadia Ellis" userId="a6962279-43d5-42bf-8862-cc183bf341ef" providerId="ADAL" clId="{CAC14C8D-502B-4015-91A8-9BEEF68A67F9}" dt="2026-05-21T00:17:54.696" v="12851"/>
          <ac:spMkLst>
            <pc:docMk/>
            <pc:sldMk cId="0" sldId="262"/>
            <ac:spMk id="8" creationId="{7AA40760-444A-74FF-6988-767F4CEAE7C6}"/>
          </ac:spMkLst>
        </pc:spChg>
        <pc:picChg chg="add mod">
          <ac:chgData name="Nadia Ellis" userId="a6962279-43d5-42bf-8862-cc183bf341ef" providerId="ADAL" clId="{CAC14C8D-502B-4015-91A8-9BEEF68A67F9}" dt="2026-05-20T17:50:42.509" v="260" actId="27614"/>
          <ac:picMkLst>
            <pc:docMk/>
            <pc:sldMk cId="0" sldId="262"/>
            <ac:picMk id="6" creationId="{04BD61B5-1205-CB52-0079-3095C6E36C9B}"/>
          </ac:picMkLst>
        </pc:picChg>
      </pc:sldChg>
      <pc:sldChg chg="addSp delSp modSp mod ord addAnim delAnim modAnim modNotesTx">
        <pc:chgData name="Nadia Ellis" userId="a6962279-43d5-42bf-8862-cc183bf341ef" providerId="ADAL" clId="{CAC14C8D-502B-4015-91A8-9BEEF68A67F9}" dt="2026-05-21T00:18:25.159" v="12864"/>
        <pc:sldMkLst>
          <pc:docMk/>
          <pc:sldMk cId="0" sldId="265"/>
        </pc:sldMkLst>
        <pc:spChg chg="del topLvl">
          <ac:chgData name="Nadia Ellis" userId="a6962279-43d5-42bf-8862-cc183bf341ef" providerId="ADAL" clId="{CAC14C8D-502B-4015-91A8-9BEEF68A67F9}" dt="2026-05-21T00:18:24.686" v="12863" actId="478"/>
          <ac:spMkLst>
            <pc:docMk/>
            <pc:sldMk cId="0" sldId="265"/>
            <ac:spMk id="5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0:42:27.149" v="1714" actId="20577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1T00:18:25.159" v="12864"/>
          <ac:spMkLst>
            <pc:docMk/>
            <pc:sldMk cId="0" sldId="265"/>
            <ac:spMk id="47" creationId="{D8DF2B04-ACE1-8C6E-9B6D-EC25984A3D7D}"/>
          </ac:spMkLst>
        </pc:spChg>
        <pc:grpChg chg="del">
          <ac:chgData name="Nadia Ellis" userId="a6962279-43d5-42bf-8862-cc183bf341ef" providerId="ADAL" clId="{CAC14C8D-502B-4015-91A8-9BEEF68A67F9}" dt="2026-05-21T00:18:24.686" v="12863" actId="478"/>
          <ac:grpSpMkLst>
            <pc:docMk/>
            <pc:sldMk cId="0" sldId="265"/>
            <ac:grpSpMk id="4" creationId="{00000000-0000-0000-0000-000000000000}"/>
          </ac:grpSpMkLst>
        </pc:grpChg>
      </pc:sldChg>
      <pc:sldChg chg="ord">
        <pc:chgData name="Nadia Ellis" userId="a6962279-43d5-42bf-8862-cc183bf341ef" providerId="ADAL" clId="{CAC14C8D-502B-4015-91A8-9BEEF68A67F9}" dt="2026-05-20T21:31:53.230" v="9928"/>
        <pc:sldMkLst>
          <pc:docMk/>
          <pc:sldMk cId="0" sldId="267"/>
        </pc:sldMkLst>
      </pc:sldChg>
      <pc:sldChg chg="del">
        <pc:chgData name="Nadia Ellis" userId="a6962279-43d5-42bf-8862-cc183bf341ef" providerId="ADAL" clId="{CAC14C8D-502B-4015-91A8-9BEEF68A67F9}" dt="2026-05-20T17:54:28.123" v="272" actId="47"/>
        <pc:sldMkLst>
          <pc:docMk/>
          <pc:sldMk cId="0" sldId="268"/>
        </pc:sldMkLst>
      </pc:sldChg>
      <pc:sldChg chg="del">
        <pc:chgData name="Nadia Ellis" userId="a6962279-43d5-42bf-8862-cc183bf341ef" providerId="ADAL" clId="{CAC14C8D-502B-4015-91A8-9BEEF68A67F9}" dt="2026-05-20T17:54:42.702" v="274" actId="47"/>
        <pc:sldMkLst>
          <pc:docMk/>
          <pc:sldMk cId="0" sldId="269"/>
        </pc:sldMkLst>
      </pc:sldChg>
      <pc:sldChg chg="del">
        <pc:chgData name="Nadia Ellis" userId="a6962279-43d5-42bf-8862-cc183bf341ef" providerId="ADAL" clId="{CAC14C8D-502B-4015-91A8-9BEEF68A67F9}" dt="2026-05-20T17:54:33.866" v="273" actId="47"/>
        <pc:sldMkLst>
          <pc:docMk/>
          <pc:sldMk cId="0" sldId="270"/>
        </pc:sldMkLst>
      </pc:sldChg>
      <pc:sldChg chg="del">
        <pc:chgData name="Nadia Ellis" userId="a6962279-43d5-42bf-8862-cc183bf341ef" providerId="ADAL" clId="{CAC14C8D-502B-4015-91A8-9BEEF68A67F9}" dt="2026-05-20T17:54:42.702" v="274" actId="47"/>
        <pc:sldMkLst>
          <pc:docMk/>
          <pc:sldMk cId="0" sldId="271"/>
        </pc:sldMkLst>
      </pc:sldChg>
      <pc:sldChg chg="del">
        <pc:chgData name="Nadia Ellis" userId="a6962279-43d5-42bf-8862-cc183bf341ef" providerId="ADAL" clId="{CAC14C8D-502B-4015-91A8-9BEEF68A67F9}" dt="2026-05-20T17:54:42.702" v="274" actId="47"/>
        <pc:sldMkLst>
          <pc:docMk/>
          <pc:sldMk cId="0" sldId="273"/>
        </pc:sldMkLst>
      </pc:sldChg>
      <pc:sldChg chg="del">
        <pc:chgData name="Nadia Ellis" userId="a6962279-43d5-42bf-8862-cc183bf341ef" providerId="ADAL" clId="{CAC14C8D-502B-4015-91A8-9BEEF68A67F9}" dt="2026-05-20T17:54:42.702" v="274" actId="47"/>
        <pc:sldMkLst>
          <pc:docMk/>
          <pc:sldMk cId="0" sldId="274"/>
        </pc:sldMkLst>
      </pc:sldChg>
      <pc:sldChg chg="del">
        <pc:chgData name="Nadia Ellis" userId="a6962279-43d5-42bf-8862-cc183bf341ef" providerId="ADAL" clId="{CAC14C8D-502B-4015-91A8-9BEEF68A67F9}" dt="2026-05-20T17:54:47.602" v="275" actId="47"/>
        <pc:sldMkLst>
          <pc:docMk/>
          <pc:sldMk cId="0" sldId="275"/>
        </pc:sldMkLst>
      </pc:sldChg>
      <pc:sldChg chg="del">
        <pc:chgData name="Nadia Ellis" userId="a6962279-43d5-42bf-8862-cc183bf341ef" providerId="ADAL" clId="{CAC14C8D-502B-4015-91A8-9BEEF68A67F9}" dt="2026-05-20T17:54:47.602" v="275" actId="47"/>
        <pc:sldMkLst>
          <pc:docMk/>
          <pc:sldMk cId="0" sldId="276"/>
        </pc:sldMkLst>
      </pc:sldChg>
      <pc:sldChg chg="addSp delSp modSp add del mod modNotesTx">
        <pc:chgData name="Nadia Ellis" userId="a6962279-43d5-42bf-8862-cc183bf341ef" providerId="ADAL" clId="{CAC14C8D-502B-4015-91A8-9BEEF68A67F9}" dt="2026-05-20T21:35:15.905" v="10523" actId="20577"/>
        <pc:sldMkLst>
          <pc:docMk/>
          <pc:sldMk cId="0" sldId="277"/>
        </pc:sldMkLst>
        <pc:spChg chg="add del mod">
          <ac:chgData name="Nadia Ellis" userId="a6962279-43d5-42bf-8862-cc183bf341ef" providerId="ADAL" clId="{CAC14C8D-502B-4015-91A8-9BEEF68A67F9}" dt="2026-05-20T18:06:36.690" v="310" actId="478"/>
          <ac:spMkLst>
            <pc:docMk/>
            <pc:sldMk cId="0" sldId="277"/>
            <ac:spMk id="24" creationId="{235A05C7-7AC9-E516-0FC0-31F26FF0913F}"/>
          </ac:spMkLst>
        </pc:spChg>
        <pc:spChg chg="add mod">
          <ac:chgData name="Nadia Ellis" userId="a6962279-43d5-42bf-8862-cc183bf341ef" providerId="ADAL" clId="{CAC14C8D-502B-4015-91A8-9BEEF68A67F9}" dt="2026-05-20T18:10:19.256" v="511" actId="255"/>
          <ac:spMkLst>
            <pc:docMk/>
            <pc:sldMk cId="0" sldId="277"/>
            <ac:spMk id="25" creationId="{FE49B6DC-45E4-9739-1BEB-EC105B9E1C1E}"/>
          </ac:spMkLst>
        </pc:s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6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9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12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15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18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0.846" v="286" actId="478"/>
          <ac:grpSpMkLst>
            <pc:docMk/>
            <pc:sldMk cId="0" sldId="277"/>
            <ac:grpSpMk id="21" creationId="{00000000-0000-0000-0000-000000000000}"/>
          </ac:grpSpMkLst>
        </pc:grpChg>
      </pc:sldChg>
      <pc:sldChg chg="addSp delSp modSp mod modNotesTx">
        <pc:chgData name="Nadia Ellis" userId="a6962279-43d5-42bf-8862-cc183bf341ef" providerId="ADAL" clId="{CAC14C8D-502B-4015-91A8-9BEEF68A67F9}" dt="2026-05-20T21:35:31.514" v="10582" actId="20577"/>
        <pc:sldMkLst>
          <pc:docMk/>
          <pc:sldMk cId="0" sldId="278"/>
        </pc:sldMkLst>
        <pc:spChg chg="add del mod">
          <ac:chgData name="Nadia Ellis" userId="a6962279-43d5-42bf-8862-cc183bf341ef" providerId="ADAL" clId="{CAC14C8D-502B-4015-91A8-9BEEF68A67F9}" dt="2026-05-20T18:09:38.395" v="502" actId="478"/>
          <ac:spMkLst>
            <pc:docMk/>
            <pc:sldMk cId="0" sldId="278"/>
            <ac:spMk id="10" creationId="{67F2D4BD-BA6D-D0B4-FA71-4FB0CD23C194}"/>
          </ac:spMkLst>
        </pc:spChg>
        <pc:spChg chg="topLvl">
          <ac:chgData name="Nadia Ellis" userId="a6962279-43d5-42bf-8862-cc183bf341ef" providerId="ADAL" clId="{CAC14C8D-502B-4015-91A8-9BEEF68A67F9}" dt="2026-05-20T18:00:50.294" v="288" actId="478"/>
          <ac:spMkLst>
            <pc:docMk/>
            <pc:sldMk cId="0" sldId="278"/>
            <ac:spMk id="11" creationId="{00000000-0000-0000-0000-000000000000}"/>
          </ac:spMkLst>
        </pc:spChg>
        <pc:spChg chg="del topLvl">
          <ac:chgData name="Nadia Ellis" userId="a6962279-43d5-42bf-8862-cc183bf341ef" providerId="ADAL" clId="{CAC14C8D-502B-4015-91A8-9BEEF68A67F9}" dt="2026-05-20T18:00:50.294" v="288" actId="478"/>
          <ac:spMkLst>
            <pc:docMk/>
            <pc:sldMk cId="0" sldId="278"/>
            <ac:spMk id="12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0T18:10:27.297" v="512" actId="114"/>
          <ac:spMkLst>
            <pc:docMk/>
            <pc:sldMk cId="0" sldId="278"/>
            <ac:spMk id="12" creationId="{7447BB57-A875-5BC1-94B5-F40FBBF3E141}"/>
          </ac:spMkLst>
        </pc:spChg>
        <pc:spChg chg="del">
          <ac:chgData name="Nadia Ellis" userId="a6962279-43d5-42bf-8862-cc183bf341ef" providerId="ADAL" clId="{CAC14C8D-502B-4015-91A8-9BEEF68A67F9}" dt="2026-05-20T18:00:47.418" v="287" actId="478"/>
          <ac:spMkLst>
            <pc:docMk/>
            <pc:sldMk cId="0" sldId="278"/>
            <ac:spMk id="68" creationId="{00000000-0000-0000-0000-000000000000}"/>
          </ac:spMkLst>
        </pc:spChg>
        <pc:spChg chg="add del mod">
          <ac:chgData name="Nadia Ellis" userId="a6962279-43d5-42bf-8862-cc183bf341ef" providerId="ADAL" clId="{CAC14C8D-502B-4015-91A8-9BEEF68A67F9}" dt="2026-05-20T18:08:02.880" v="367" actId="478"/>
          <ac:spMkLst>
            <pc:docMk/>
            <pc:sldMk cId="0" sldId="278"/>
            <ac:spMk id="69" creationId="{8D6F60E7-384C-2466-1B1E-F0480CF19F79}"/>
          </ac:spMkLst>
        </pc:spChg>
        <pc:grpChg chg="del">
          <ac:chgData name="Nadia Ellis" userId="a6962279-43d5-42bf-8862-cc183bf341ef" providerId="ADAL" clId="{CAC14C8D-502B-4015-91A8-9BEEF68A67F9}" dt="2026-05-20T18:00:50.294" v="288" actId="478"/>
          <ac:grpSpMkLst>
            <pc:docMk/>
            <pc:sldMk cId="0" sldId="278"/>
            <ac:grpSpMk id="10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13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25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28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38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48" creationId="{00000000-0000-0000-0000-000000000000}"/>
          </ac:grpSpMkLst>
        </pc:grpChg>
        <pc:grpChg chg="del">
          <ac:chgData name="Nadia Ellis" userId="a6962279-43d5-42bf-8862-cc183bf341ef" providerId="ADAL" clId="{CAC14C8D-502B-4015-91A8-9BEEF68A67F9}" dt="2026-05-20T18:00:47.418" v="287" actId="478"/>
          <ac:grpSpMkLst>
            <pc:docMk/>
            <pc:sldMk cId="0" sldId="278"/>
            <ac:grpSpMk id="58" creationId="{00000000-0000-0000-0000-000000000000}"/>
          </ac:grpSpMkLst>
        </pc:grpChg>
        <pc:picChg chg="add mod">
          <ac:chgData name="Nadia Ellis" userId="a6962279-43d5-42bf-8862-cc183bf341ef" providerId="ADAL" clId="{CAC14C8D-502B-4015-91A8-9BEEF68A67F9}" dt="2026-05-20T18:09:58.411" v="509" actId="1076"/>
          <ac:picMkLst>
            <pc:docMk/>
            <pc:sldMk cId="0" sldId="278"/>
            <ac:picMk id="14" creationId="{14CB1BE1-E673-C160-6228-B44D4F09C944}"/>
          </ac:picMkLst>
        </pc:picChg>
      </pc:sldChg>
      <pc:sldChg chg="del">
        <pc:chgData name="Nadia Ellis" userId="a6962279-43d5-42bf-8862-cc183bf341ef" providerId="ADAL" clId="{CAC14C8D-502B-4015-91A8-9BEEF68A67F9}" dt="2026-05-20T17:55:05.700" v="280" actId="47"/>
        <pc:sldMkLst>
          <pc:docMk/>
          <pc:sldMk cId="0" sldId="279"/>
        </pc:sldMkLst>
      </pc:sldChg>
      <pc:sldChg chg="del">
        <pc:chgData name="Nadia Ellis" userId="a6962279-43d5-42bf-8862-cc183bf341ef" providerId="ADAL" clId="{CAC14C8D-502B-4015-91A8-9BEEF68A67F9}" dt="2026-05-20T17:55:03.955" v="279" actId="47"/>
        <pc:sldMkLst>
          <pc:docMk/>
          <pc:sldMk cId="0" sldId="280"/>
        </pc:sldMkLst>
      </pc:sldChg>
      <pc:sldChg chg="del">
        <pc:chgData name="Nadia Ellis" userId="a6962279-43d5-42bf-8862-cc183bf341ef" providerId="ADAL" clId="{CAC14C8D-502B-4015-91A8-9BEEF68A67F9}" dt="2026-05-20T17:55:01.720" v="278" actId="47"/>
        <pc:sldMkLst>
          <pc:docMk/>
          <pc:sldMk cId="0" sldId="281"/>
        </pc:sldMkLst>
      </pc:sldChg>
      <pc:sldChg chg="del">
        <pc:chgData name="Nadia Ellis" userId="a6962279-43d5-42bf-8862-cc183bf341ef" providerId="ADAL" clId="{CAC14C8D-502B-4015-91A8-9BEEF68A67F9}" dt="2026-05-20T17:54:55.957" v="277" actId="47"/>
        <pc:sldMkLst>
          <pc:docMk/>
          <pc:sldMk cId="0" sldId="282"/>
        </pc:sldMkLst>
      </pc:sldChg>
      <pc:sldChg chg="del">
        <pc:chgData name="Nadia Ellis" userId="a6962279-43d5-42bf-8862-cc183bf341ef" providerId="ADAL" clId="{CAC14C8D-502B-4015-91A8-9BEEF68A67F9}" dt="2026-05-20T17:54:53.453" v="276" actId="47"/>
        <pc:sldMkLst>
          <pc:docMk/>
          <pc:sldMk cId="0" sldId="283"/>
        </pc:sldMkLst>
      </pc:sldChg>
      <pc:sldChg chg="addSp delSp modSp add del mod">
        <pc:chgData name="Nadia Ellis" userId="a6962279-43d5-42bf-8862-cc183bf341ef" providerId="ADAL" clId="{CAC14C8D-502B-4015-91A8-9BEEF68A67F9}" dt="2026-05-20T22:20:24.683" v="12676" actId="207"/>
        <pc:sldMkLst>
          <pc:docMk/>
          <pc:sldMk cId="0" sldId="284"/>
        </pc:sldMkLst>
        <pc:spChg chg="del">
          <ac:chgData name="Nadia Ellis" userId="a6962279-43d5-42bf-8862-cc183bf341ef" providerId="ADAL" clId="{CAC14C8D-502B-4015-91A8-9BEEF68A67F9}" dt="2026-05-20T21:44:25.799" v="11192" actId="478"/>
          <ac:spMkLst>
            <pc:docMk/>
            <pc:sldMk cId="0" sldId="284"/>
            <ac:spMk id="5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2:20:24.683" v="12676" actId="207"/>
          <ac:spMkLst>
            <pc:docMk/>
            <pc:sldMk cId="0" sldId="284"/>
            <ac:spMk id="6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2:20:24.683" v="12676" actId="207"/>
          <ac:spMkLst>
            <pc:docMk/>
            <pc:sldMk cId="0" sldId="284"/>
            <ac:spMk id="7" creationId="{00000000-0000-0000-0000-000000000000}"/>
          </ac:spMkLst>
        </pc:spChg>
        <pc:spChg chg="del">
          <ac:chgData name="Nadia Ellis" userId="a6962279-43d5-42bf-8862-cc183bf341ef" providerId="ADAL" clId="{CAC14C8D-502B-4015-91A8-9BEEF68A67F9}" dt="2026-05-20T21:44:55.794" v="11220" actId="478"/>
          <ac:spMkLst>
            <pc:docMk/>
            <pc:sldMk cId="0" sldId="284"/>
            <ac:spMk id="11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1:44:52.956" v="11219"/>
          <ac:spMkLst>
            <pc:docMk/>
            <pc:sldMk cId="0" sldId="284"/>
            <ac:spMk id="12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2:16:32.375" v="12605" actId="1076"/>
          <ac:spMkLst>
            <pc:docMk/>
            <pc:sldMk cId="0" sldId="284"/>
            <ac:spMk id="13" creationId="{00000000-0000-0000-0000-000000000000}"/>
          </ac:spMkLst>
        </pc:spChg>
        <pc:spChg chg="del">
          <ac:chgData name="Nadia Ellis" userId="a6962279-43d5-42bf-8862-cc183bf341ef" providerId="ADAL" clId="{CAC14C8D-502B-4015-91A8-9BEEF68A67F9}" dt="2026-05-20T22:15:54.437" v="12599" actId="478"/>
          <ac:spMkLst>
            <pc:docMk/>
            <pc:sldMk cId="0" sldId="284"/>
            <ac:spMk id="14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0T22:16:16.327" v="12602"/>
          <ac:spMkLst>
            <pc:docMk/>
            <pc:sldMk cId="0" sldId="284"/>
            <ac:spMk id="15" creationId="{7F0435C0-8DE6-F61A-D440-27996F1FD560}"/>
          </ac:spMkLst>
        </pc:spChg>
        <pc:spChg chg="add mod">
          <ac:chgData name="Nadia Ellis" userId="a6962279-43d5-42bf-8862-cc183bf341ef" providerId="ADAL" clId="{CAC14C8D-502B-4015-91A8-9BEEF68A67F9}" dt="2026-05-20T22:16:16.327" v="12602"/>
          <ac:spMkLst>
            <pc:docMk/>
            <pc:sldMk cId="0" sldId="284"/>
            <ac:spMk id="16" creationId="{11EC38DF-CC98-A4CA-B755-E05639376742}"/>
          </ac:spMkLst>
        </pc:spChg>
        <pc:spChg chg="add mod">
          <ac:chgData name="Nadia Ellis" userId="a6962279-43d5-42bf-8862-cc183bf341ef" providerId="ADAL" clId="{CAC14C8D-502B-4015-91A8-9BEEF68A67F9}" dt="2026-05-20T22:16:26.099" v="12604" actId="1076"/>
          <ac:spMkLst>
            <pc:docMk/>
            <pc:sldMk cId="0" sldId="284"/>
            <ac:spMk id="17" creationId="{4A8ECE48-ACF4-1B22-A820-0BAD36073166}"/>
          </ac:spMkLst>
        </pc:spChg>
        <pc:spChg chg="add mod">
          <ac:chgData name="Nadia Ellis" userId="a6962279-43d5-42bf-8862-cc183bf341ef" providerId="ADAL" clId="{CAC14C8D-502B-4015-91A8-9BEEF68A67F9}" dt="2026-05-20T22:16:16.327" v="12602"/>
          <ac:spMkLst>
            <pc:docMk/>
            <pc:sldMk cId="0" sldId="284"/>
            <ac:spMk id="18" creationId="{8FCDDBAF-B4CD-DD52-E946-631F33E5C3F0}"/>
          </ac:spMkLst>
        </pc:spChg>
        <pc:spChg chg="add mod">
          <ac:chgData name="Nadia Ellis" userId="a6962279-43d5-42bf-8862-cc183bf341ef" providerId="ADAL" clId="{CAC14C8D-502B-4015-91A8-9BEEF68A67F9}" dt="2026-05-20T22:17:39.569" v="12630" actId="1076"/>
          <ac:spMkLst>
            <pc:docMk/>
            <pc:sldMk cId="0" sldId="284"/>
            <ac:spMk id="19" creationId="{3FECCA50-8EF1-1CBC-FE85-6F9D55DDD437}"/>
          </ac:spMkLst>
        </pc:spChg>
        <pc:spChg chg="add mod">
          <ac:chgData name="Nadia Ellis" userId="a6962279-43d5-42bf-8862-cc183bf341ef" providerId="ADAL" clId="{CAC14C8D-502B-4015-91A8-9BEEF68A67F9}" dt="2026-05-20T22:17:31.685" v="12629" actId="1076"/>
          <ac:spMkLst>
            <pc:docMk/>
            <pc:sldMk cId="0" sldId="284"/>
            <ac:spMk id="20" creationId="{FBB24A00-C425-C8A6-CE6E-78AF2D56E445}"/>
          </ac:spMkLst>
        </pc:spChg>
        <pc:spChg chg="add mod">
          <ac:chgData name="Nadia Ellis" userId="a6962279-43d5-42bf-8862-cc183bf341ef" providerId="ADAL" clId="{CAC14C8D-502B-4015-91A8-9BEEF68A67F9}" dt="2026-05-20T22:17:31.685" v="12629" actId="1076"/>
          <ac:spMkLst>
            <pc:docMk/>
            <pc:sldMk cId="0" sldId="284"/>
            <ac:spMk id="21" creationId="{1E8BCEE5-3B4A-BFDB-4838-ACA3BD6FBBF4}"/>
          </ac:spMkLst>
        </pc:spChg>
        <pc:spChg chg="add mod">
          <ac:chgData name="Nadia Ellis" userId="a6962279-43d5-42bf-8862-cc183bf341ef" providerId="ADAL" clId="{CAC14C8D-502B-4015-91A8-9BEEF68A67F9}" dt="2026-05-20T22:18:42.118" v="12666" actId="255"/>
          <ac:spMkLst>
            <pc:docMk/>
            <pc:sldMk cId="0" sldId="284"/>
            <ac:spMk id="23" creationId="{1E1D3C5C-46C7-E826-2AF7-EA41790782FF}"/>
          </ac:spMkLst>
        </pc:spChg>
        <pc:grpChg chg="mod">
          <ac:chgData name="Nadia Ellis" userId="a6962279-43d5-42bf-8862-cc183bf341ef" providerId="ADAL" clId="{CAC14C8D-502B-4015-91A8-9BEEF68A67F9}" dt="2026-05-20T22:18:46.126" v="12667" actId="1076"/>
          <ac:grpSpMkLst>
            <pc:docMk/>
            <pc:sldMk cId="0" sldId="284"/>
            <ac:grpSpMk id="2" creationId="{00000000-0000-0000-0000-000000000000}"/>
          </ac:grpSpMkLst>
        </pc:grpChg>
        <pc:grpChg chg="mod">
          <ac:chgData name="Nadia Ellis" userId="a6962279-43d5-42bf-8862-cc183bf341ef" providerId="ADAL" clId="{CAC14C8D-502B-4015-91A8-9BEEF68A67F9}" dt="2026-05-20T22:17:23.469" v="12627" actId="14100"/>
          <ac:grpSpMkLst>
            <pc:docMk/>
            <pc:sldMk cId="0" sldId="284"/>
            <ac:grpSpMk id="8" creationId="{00000000-0000-0000-0000-000000000000}"/>
          </ac:grpSpMkLst>
        </pc:grpChg>
      </pc:sldChg>
      <pc:sldChg chg="addSp delSp modSp mod modAnim modNotesTx">
        <pc:chgData name="Nadia Ellis" userId="a6962279-43d5-42bf-8862-cc183bf341ef" providerId="ADAL" clId="{CAC14C8D-502B-4015-91A8-9BEEF68A67F9}" dt="2026-05-21T00:18:19.865" v="12862"/>
        <pc:sldMkLst>
          <pc:docMk/>
          <pc:sldMk cId="2443204318" sldId="287"/>
        </pc:sldMkLst>
        <pc:spChg chg="add mod">
          <ac:chgData name="Nadia Ellis" userId="a6962279-43d5-42bf-8862-cc183bf341ef" providerId="ADAL" clId="{CAC14C8D-502B-4015-91A8-9BEEF68A67F9}" dt="2026-05-21T00:18:19.865" v="12862"/>
          <ac:spMkLst>
            <pc:docMk/>
            <pc:sldMk cId="2443204318" sldId="287"/>
            <ac:spMk id="3" creationId="{28CFB238-BE4C-9C33-94A5-F47425ACA435}"/>
          </ac:spMkLst>
        </pc:spChg>
        <pc:spChg chg="mod">
          <ac:chgData name="Nadia Ellis" userId="a6962279-43d5-42bf-8862-cc183bf341ef" providerId="ADAL" clId="{CAC14C8D-502B-4015-91A8-9BEEF68A67F9}" dt="2026-05-20T20:24:56.231" v="1238" actId="1076"/>
          <ac:spMkLst>
            <pc:docMk/>
            <pc:sldMk cId="2443204318" sldId="287"/>
            <ac:spMk id="12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0:24:56.231" v="1238" actId="1076"/>
          <ac:spMkLst>
            <pc:docMk/>
            <pc:sldMk cId="2443204318" sldId="287"/>
            <ac:spMk id="13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0:27:06.291" v="1264" actId="20577"/>
          <ac:spMkLst>
            <pc:docMk/>
            <pc:sldMk cId="2443204318" sldId="287"/>
            <ac:spMk id="18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0:26:49.546" v="1255" actId="20577"/>
          <ac:spMkLst>
            <pc:docMk/>
            <pc:sldMk cId="2443204318" sldId="287"/>
            <ac:spMk id="19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20:24:56.231" v="1238" actId="1076"/>
          <ac:spMkLst>
            <pc:docMk/>
            <pc:sldMk cId="2443204318" sldId="287"/>
            <ac:spMk id="104" creationId="{42D81EFF-6867-E0F7-4E4D-BBA7F598AB88}"/>
          </ac:spMkLst>
        </pc:spChg>
        <pc:spChg chg="mod">
          <ac:chgData name="Nadia Ellis" userId="a6962279-43d5-42bf-8862-cc183bf341ef" providerId="ADAL" clId="{CAC14C8D-502B-4015-91A8-9BEEF68A67F9}" dt="2026-05-20T20:25:03.598" v="1241" actId="1076"/>
          <ac:spMkLst>
            <pc:docMk/>
            <pc:sldMk cId="2443204318" sldId="287"/>
            <ac:spMk id="106" creationId="{17B4A47F-DFCA-F462-1CCC-2D4D500108D7}"/>
          </ac:spMkLst>
        </pc:spChg>
        <pc:grpChg chg="del">
          <ac:chgData name="Nadia Ellis" userId="a6962279-43d5-42bf-8862-cc183bf341ef" providerId="ADAL" clId="{CAC14C8D-502B-4015-91A8-9BEEF68A67F9}" dt="2026-05-21T00:18:19.376" v="12861" actId="478"/>
          <ac:grpSpMkLst>
            <pc:docMk/>
            <pc:sldMk cId="2443204318" sldId="287"/>
            <ac:grpSpMk id="93" creationId="{3209BF4F-38E1-23F1-0D7B-C3433D7EA91F}"/>
          </ac:grpSpMkLst>
        </pc:grpChg>
      </pc:sldChg>
      <pc:sldChg chg="modSp mod ord addAnim delAnim modAnim modNotesTx">
        <pc:chgData name="Nadia Ellis" userId="a6962279-43d5-42bf-8862-cc183bf341ef" providerId="ADAL" clId="{CAC14C8D-502B-4015-91A8-9BEEF68A67F9}" dt="2026-05-20T21:01:08.914" v="3536" actId="20577"/>
        <pc:sldMkLst>
          <pc:docMk/>
          <pc:sldMk cId="1739447413" sldId="288"/>
        </pc:sldMkLst>
        <pc:spChg chg="mod">
          <ac:chgData name="Nadia Ellis" userId="a6962279-43d5-42bf-8862-cc183bf341ef" providerId="ADAL" clId="{CAC14C8D-502B-4015-91A8-9BEEF68A67F9}" dt="2026-05-20T20:37:53.673" v="1656" actId="20577"/>
          <ac:spMkLst>
            <pc:docMk/>
            <pc:sldMk cId="1739447413" sldId="288"/>
            <ac:spMk id="6" creationId="{3E4487D0-8367-AA74-9E13-A12A35502ECF}"/>
          </ac:spMkLst>
        </pc:spChg>
        <pc:spChg chg="mod">
          <ac:chgData name="Nadia Ellis" userId="a6962279-43d5-42bf-8862-cc183bf341ef" providerId="ADAL" clId="{CAC14C8D-502B-4015-91A8-9BEEF68A67F9}" dt="2026-05-20T20:39:17.968" v="1675" actId="207"/>
          <ac:spMkLst>
            <pc:docMk/>
            <pc:sldMk cId="1739447413" sldId="288"/>
            <ac:spMk id="9" creationId="{AB01048A-3EF3-B23C-D7C2-464287371ED7}"/>
          </ac:spMkLst>
        </pc:spChg>
        <pc:grpChg chg="mod">
          <ac:chgData name="Nadia Ellis" userId="a6962279-43d5-42bf-8862-cc183bf341ef" providerId="ADAL" clId="{CAC14C8D-502B-4015-91A8-9BEEF68A67F9}" dt="2026-05-20T20:35:55.615" v="1605" actId="1076"/>
          <ac:grpSpMkLst>
            <pc:docMk/>
            <pc:sldMk cId="1739447413" sldId="288"/>
            <ac:grpSpMk id="10" creationId="{17B9B078-3B81-9837-33B9-3D65156034AE}"/>
          </ac:grpSpMkLst>
        </pc:grpChg>
        <pc:grpChg chg="mod">
          <ac:chgData name="Nadia Ellis" userId="a6962279-43d5-42bf-8862-cc183bf341ef" providerId="ADAL" clId="{CAC14C8D-502B-4015-91A8-9BEEF68A67F9}" dt="2026-05-20T20:35:55.615" v="1605" actId="1076"/>
          <ac:grpSpMkLst>
            <pc:docMk/>
            <pc:sldMk cId="1739447413" sldId="288"/>
            <ac:grpSpMk id="20" creationId="{59BF84A4-C220-6F5F-723E-BDC0800C98F6}"/>
          </ac:grpSpMkLst>
        </pc:grpChg>
      </pc:sldChg>
      <pc:sldChg chg="addSp modSp mod modNotesTx">
        <pc:chgData name="Nadia Ellis" userId="a6962279-43d5-42bf-8862-cc183bf341ef" providerId="ADAL" clId="{CAC14C8D-502B-4015-91A8-9BEEF68A67F9}" dt="2026-05-21T00:12:14.888" v="12762" actId="1076"/>
        <pc:sldMkLst>
          <pc:docMk/>
          <pc:sldMk cId="2842976480" sldId="289"/>
        </pc:sldMkLst>
        <pc:spChg chg="mod">
          <ac:chgData name="Nadia Ellis" userId="a6962279-43d5-42bf-8862-cc183bf341ef" providerId="ADAL" clId="{CAC14C8D-502B-4015-91A8-9BEEF68A67F9}" dt="2026-05-20T20:58:05.238" v="2811" actId="20577"/>
          <ac:spMkLst>
            <pc:docMk/>
            <pc:sldMk cId="2842976480" sldId="289"/>
            <ac:spMk id="9" creationId="{4AD833C3-CFF9-2486-4CFB-B8A67DD605C3}"/>
          </ac:spMkLst>
        </pc:spChg>
        <pc:grpChg chg="mod">
          <ac:chgData name="Nadia Ellis" userId="a6962279-43d5-42bf-8862-cc183bf341ef" providerId="ADAL" clId="{CAC14C8D-502B-4015-91A8-9BEEF68A67F9}" dt="2026-05-20T20:53:44.865" v="2269" actId="1076"/>
          <ac:grpSpMkLst>
            <pc:docMk/>
            <pc:sldMk cId="2842976480" sldId="289"/>
            <ac:grpSpMk id="7" creationId="{52EEBE03-7C7E-C4D0-AF81-1B3EFA30F4F7}"/>
          </ac:grpSpMkLst>
        </pc:grpChg>
        <pc:picChg chg="add mod">
          <ac:chgData name="Nadia Ellis" userId="a6962279-43d5-42bf-8862-cc183bf341ef" providerId="ADAL" clId="{CAC14C8D-502B-4015-91A8-9BEEF68A67F9}" dt="2026-05-21T00:12:09.828" v="12761" actId="1076"/>
          <ac:picMkLst>
            <pc:docMk/>
            <pc:sldMk cId="2842976480" sldId="289"/>
            <ac:picMk id="11" creationId="{9BE9CA87-304C-E3F1-654F-57A2EFB6ED9F}"/>
          </ac:picMkLst>
        </pc:picChg>
        <pc:picChg chg="add mod">
          <ac:chgData name="Nadia Ellis" userId="a6962279-43d5-42bf-8862-cc183bf341ef" providerId="ADAL" clId="{CAC14C8D-502B-4015-91A8-9BEEF68A67F9}" dt="2026-05-21T00:12:14.888" v="12762" actId="1076"/>
          <ac:picMkLst>
            <pc:docMk/>
            <pc:sldMk cId="2842976480" sldId="289"/>
            <ac:picMk id="13" creationId="{5BFD0227-BD66-0E3B-50FB-75E39084B9DB}"/>
          </ac:picMkLst>
        </pc:picChg>
      </pc:sldChg>
      <pc:sldChg chg="addSp delSp modSp mod modAnim modNotesTx">
        <pc:chgData name="Nadia Ellis" userId="a6962279-43d5-42bf-8862-cc183bf341ef" providerId="ADAL" clId="{CAC14C8D-502B-4015-91A8-9BEEF68A67F9}" dt="2026-05-20T23:48:31.259" v="12749" actId="1076"/>
        <pc:sldMkLst>
          <pc:docMk/>
          <pc:sldMk cId="4066034682" sldId="293"/>
        </pc:sldMkLst>
        <pc:spChg chg="add mod">
          <ac:chgData name="Nadia Ellis" userId="a6962279-43d5-42bf-8862-cc183bf341ef" providerId="ADAL" clId="{CAC14C8D-502B-4015-91A8-9BEEF68A67F9}" dt="2026-05-20T21:02:40.016" v="3795" actId="1076"/>
          <ac:spMkLst>
            <pc:docMk/>
            <pc:sldMk cId="4066034682" sldId="293"/>
            <ac:spMk id="6" creationId="{BC4E2756-C880-0828-10FF-28E837D928F7}"/>
          </ac:spMkLst>
        </pc:spChg>
        <pc:spChg chg="mod">
          <ac:chgData name="Nadia Ellis" userId="a6962279-43d5-42bf-8862-cc183bf341ef" providerId="ADAL" clId="{CAC14C8D-502B-4015-91A8-9BEEF68A67F9}" dt="2026-05-20T21:02:34.769" v="3794" actId="20577"/>
          <ac:spMkLst>
            <pc:docMk/>
            <pc:sldMk cId="4066034682" sldId="293"/>
            <ac:spMk id="8" creationId="{17D570D0-109D-F5B2-AA7C-B60DED5FCA4A}"/>
          </ac:spMkLst>
        </pc:spChg>
        <pc:spChg chg="mod">
          <ac:chgData name="Nadia Ellis" userId="a6962279-43d5-42bf-8862-cc183bf341ef" providerId="ADAL" clId="{CAC14C8D-502B-4015-91A8-9BEEF68A67F9}" dt="2026-05-20T23:43:37.086" v="12733" actId="1076"/>
          <ac:spMkLst>
            <pc:docMk/>
            <pc:sldMk cId="4066034682" sldId="293"/>
            <ac:spMk id="50" creationId="{94E74538-3ADE-4DA4-8F32-712FA7DA32E4}"/>
          </ac:spMkLst>
        </pc:spChg>
        <pc:spChg chg="mod">
          <ac:chgData name="Nadia Ellis" userId="a6962279-43d5-42bf-8862-cc183bf341ef" providerId="ADAL" clId="{CAC14C8D-502B-4015-91A8-9BEEF68A67F9}" dt="2026-05-20T23:48:31.259" v="12749" actId="1076"/>
          <ac:spMkLst>
            <pc:docMk/>
            <pc:sldMk cId="4066034682" sldId="293"/>
            <ac:spMk id="55" creationId="{E210887B-AC1D-4E76-8D6F-032650FA561D}"/>
          </ac:spMkLst>
        </pc:spChg>
        <pc:grpChg chg="mod">
          <ac:chgData name="Nadia Ellis" userId="a6962279-43d5-42bf-8862-cc183bf341ef" providerId="ADAL" clId="{CAC14C8D-502B-4015-91A8-9BEEF68A67F9}" dt="2026-05-20T23:43:39.938" v="12734" actId="1076"/>
          <ac:grpSpMkLst>
            <pc:docMk/>
            <pc:sldMk cId="4066034682" sldId="293"/>
            <ac:grpSpMk id="83" creationId="{00000000-0000-0000-0000-000000000000}"/>
          </ac:grpSpMkLst>
        </pc:grpChg>
        <pc:picChg chg="add del mod">
          <ac:chgData name="Nadia Ellis" userId="a6962279-43d5-42bf-8862-cc183bf341ef" providerId="ADAL" clId="{CAC14C8D-502B-4015-91A8-9BEEF68A67F9}" dt="2026-05-20T23:44:39.863" v="12741" actId="478"/>
          <ac:picMkLst>
            <pc:docMk/>
            <pc:sldMk cId="4066034682" sldId="293"/>
            <ac:picMk id="9" creationId="{3C458774-19B6-AA5D-8072-864C7C1F8457}"/>
          </ac:picMkLst>
        </pc:picChg>
        <pc:picChg chg="add del mod">
          <ac:chgData name="Nadia Ellis" userId="a6962279-43d5-42bf-8862-cc183bf341ef" providerId="ADAL" clId="{CAC14C8D-502B-4015-91A8-9BEEF68A67F9}" dt="2026-05-20T23:44:38.079" v="12740" actId="478"/>
          <ac:picMkLst>
            <pc:docMk/>
            <pc:sldMk cId="4066034682" sldId="293"/>
            <ac:picMk id="11" creationId="{CA78F28B-EF72-42C5-3F79-33D036931146}"/>
          </ac:picMkLst>
        </pc:picChg>
        <pc:picChg chg="add mod">
          <ac:chgData name="Nadia Ellis" userId="a6962279-43d5-42bf-8862-cc183bf341ef" providerId="ADAL" clId="{CAC14C8D-502B-4015-91A8-9BEEF68A67F9}" dt="2026-05-20T23:45:48.722" v="12745" actId="962"/>
          <ac:picMkLst>
            <pc:docMk/>
            <pc:sldMk cId="4066034682" sldId="293"/>
            <ac:picMk id="13" creationId="{BEEEE2A3-A43E-7494-4DAA-BA320BF27A62}"/>
          </ac:picMkLst>
        </pc:picChg>
        <pc:picChg chg="add mod">
          <ac:chgData name="Nadia Ellis" userId="a6962279-43d5-42bf-8862-cc183bf341ef" providerId="ADAL" clId="{CAC14C8D-502B-4015-91A8-9BEEF68A67F9}" dt="2026-05-20T23:46:06.589" v="12748" actId="27614"/>
          <ac:picMkLst>
            <pc:docMk/>
            <pc:sldMk cId="4066034682" sldId="293"/>
            <ac:picMk id="15" creationId="{CAE7AB18-35AF-7C69-59E2-115E70A2CD4C}"/>
          </ac:picMkLst>
        </pc:picChg>
      </pc:sldChg>
      <pc:sldChg chg="modSp mod modNotesTx">
        <pc:chgData name="Nadia Ellis" userId="a6962279-43d5-42bf-8862-cc183bf341ef" providerId="ADAL" clId="{CAC14C8D-502B-4015-91A8-9BEEF68A67F9}" dt="2026-05-20T21:20:21.812" v="7439" actId="20577"/>
        <pc:sldMkLst>
          <pc:docMk/>
          <pc:sldMk cId="897872023" sldId="353"/>
        </pc:sldMkLst>
        <pc:spChg chg="mod">
          <ac:chgData name="Nadia Ellis" userId="a6962279-43d5-42bf-8862-cc183bf341ef" providerId="ADAL" clId="{CAC14C8D-502B-4015-91A8-9BEEF68A67F9}" dt="2026-05-20T21:17:55.368" v="6823" actId="20577"/>
          <ac:spMkLst>
            <pc:docMk/>
            <pc:sldMk cId="897872023" sldId="353"/>
            <ac:spMk id="26" creationId="{45FD9C58-72A2-5B8B-C88D-01AD63F41932}"/>
          </ac:spMkLst>
        </pc:spChg>
        <pc:spChg chg="mod">
          <ac:chgData name="Nadia Ellis" userId="a6962279-43d5-42bf-8862-cc183bf341ef" providerId="ADAL" clId="{CAC14C8D-502B-4015-91A8-9BEEF68A67F9}" dt="2026-05-20T20:40:27.523" v="1690" actId="20577"/>
          <ac:spMkLst>
            <pc:docMk/>
            <pc:sldMk cId="897872023" sldId="353"/>
            <ac:spMk id="50" creationId="{D348E392-81EC-70FC-FB19-4859C20D34D6}"/>
          </ac:spMkLst>
        </pc:spChg>
      </pc:sldChg>
      <pc:sldChg chg="modAnim modNotesTx">
        <pc:chgData name="Nadia Ellis" userId="a6962279-43d5-42bf-8862-cc183bf341ef" providerId="ADAL" clId="{CAC14C8D-502B-4015-91A8-9BEEF68A67F9}" dt="2026-05-20T23:41:25.525" v="12714"/>
        <pc:sldMkLst>
          <pc:docMk/>
          <pc:sldMk cId="2442346596" sldId="361"/>
        </pc:sldMkLst>
      </pc:sldChg>
      <pc:sldChg chg="modSp mod modAnim modNotesTx">
        <pc:chgData name="Nadia Ellis" userId="a6962279-43d5-42bf-8862-cc183bf341ef" providerId="ADAL" clId="{CAC14C8D-502B-4015-91A8-9BEEF68A67F9}" dt="2026-05-21T00:16:23.694" v="12806" actId="20577"/>
        <pc:sldMkLst>
          <pc:docMk/>
          <pc:sldMk cId="1908942625" sldId="362"/>
        </pc:sldMkLst>
        <pc:spChg chg="mod">
          <ac:chgData name="Nadia Ellis" userId="a6962279-43d5-42bf-8862-cc183bf341ef" providerId="ADAL" clId="{CAC14C8D-502B-4015-91A8-9BEEF68A67F9}" dt="2026-05-21T00:16:23.694" v="12806" actId="20577"/>
          <ac:spMkLst>
            <pc:docMk/>
            <pc:sldMk cId="1908942625" sldId="362"/>
            <ac:spMk id="72" creationId="{210C095E-189E-4489-83CD-A5D577998979}"/>
          </ac:spMkLst>
        </pc:spChg>
      </pc:sldChg>
      <pc:sldChg chg="modSp mod modAnim modNotesTx">
        <pc:chgData name="Nadia Ellis" userId="a6962279-43d5-42bf-8862-cc183bf341ef" providerId="ADAL" clId="{CAC14C8D-502B-4015-91A8-9BEEF68A67F9}" dt="2026-05-21T00:16:42.233" v="12810" actId="14100"/>
        <pc:sldMkLst>
          <pc:docMk/>
          <pc:sldMk cId="2762400587" sldId="363"/>
        </pc:sldMkLst>
        <pc:spChg chg="mod">
          <ac:chgData name="Nadia Ellis" userId="a6962279-43d5-42bf-8862-cc183bf341ef" providerId="ADAL" clId="{CAC14C8D-502B-4015-91A8-9BEEF68A67F9}" dt="2026-05-21T00:16:42.233" v="12810" actId="14100"/>
          <ac:spMkLst>
            <pc:docMk/>
            <pc:sldMk cId="2762400587" sldId="363"/>
            <ac:spMk id="6" creationId="{0261D5AD-0063-4E63-AA6A-2E21CF764ADB}"/>
          </ac:spMkLst>
        </pc:spChg>
        <pc:spChg chg="mod">
          <ac:chgData name="Nadia Ellis" userId="a6962279-43d5-42bf-8862-cc183bf341ef" providerId="ADAL" clId="{CAC14C8D-502B-4015-91A8-9BEEF68A67F9}" dt="2026-05-21T00:16:40.184" v="12809" actId="14100"/>
          <ac:spMkLst>
            <pc:docMk/>
            <pc:sldMk cId="2762400587" sldId="363"/>
            <ac:spMk id="7" creationId="{8AA6E24E-38B9-4CB8-8030-CE33BFD79955}"/>
          </ac:spMkLst>
        </pc:spChg>
      </pc:sldChg>
      <pc:sldChg chg="modAnim modNotesTx">
        <pc:chgData name="Nadia Ellis" userId="a6962279-43d5-42bf-8862-cc183bf341ef" providerId="ADAL" clId="{CAC14C8D-502B-4015-91A8-9BEEF68A67F9}" dt="2026-05-20T23:41:42.217" v="12717"/>
        <pc:sldMkLst>
          <pc:docMk/>
          <pc:sldMk cId="1521881989" sldId="364"/>
        </pc:sldMkLst>
      </pc:sldChg>
      <pc:sldChg chg="modNotesTx">
        <pc:chgData name="Nadia Ellis" userId="a6962279-43d5-42bf-8862-cc183bf341ef" providerId="ADAL" clId="{CAC14C8D-502B-4015-91A8-9BEEF68A67F9}" dt="2026-05-20T21:25:01.298" v="8609" actId="20577"/>
        <pc:sldMkLst>
          <pc:docMk/>
          <pc:sldMk cId="1489816698" sldId="365"/>
        </pc:sldMkLst>
      </pc:sldChg>
      <pc:sldChg chg="addSp delSp mod modAnim modNotesTx">
        <pc:chgData name="Nadia Ellis" userId="a6962279-43d5-42bf-8862-cc183bf341ef" providerId="ADAL" clId="{CAC14C8D-502B-4015-91A8-9BEEF68A67F9}" dt="2026-05-20T23:41:47.111" v="12718"/>
        <pc:sldMkLst>
          <pc:docMk/>
          <pc:sldMk cId="3124611976" sldId="366"/>
        </pc:sldMkLst>
        <pc:picChg chg="add del">
          <ac:chgData name="Nadia Ellis" userId="a6962279-43d5-42bf-8862-cc183bf341ef" providerId="ADAL" clId="{CAC14C8D-502B-4015-91A8-9BEEF68A67F9}" dt="2026-05-20T22:22:16.432" v="12678" actId="478"/>
          <ac:picMkLst>
            <pc:docMk/>
            <pc:sldMk cId="3124611976" sldId="366"/>
            <ac:picMk id="62" creationId="{C053A284-F9C0-C991-767C-60615EE46267}"/>
          </ac:picMkLst>
        </pc:picChg>
      </pc:sldChg>
      <pc:sldChg chg="modAnim modNotesTx">
        <pc:chgData name="Nadia Ellis" userId="a6962279-43d5-42bf-8862-cc183bf341ef" providerId="ADAL" clId="{CAC14C8D-502B-4015-91A8-9BEEF68A67F9}" dt="2026-05-20T23:41:51.408" v="12719"/>
        <pc:sldMkLst>
          <pc:docMk/>
          <pc:sldMk cId="3028731602" sldId="367"/>
        </pc:sldMkLst>
      </pc:sldChg>
      <pc:sldChg chg="del ord modNotesTx">
        <pc:chgData name="Nadia Ellis" userId="a6962279-43d5-42bf-8862-cc183bf341ef" providerId="ADAL" clId="{CAC14C8D-502B-4015-91A8-9BEEF68A67F9}" dt="2026-05-20T21:27:36.335" v="9075" actId="47"/>
        <pc:sldMkLst>
          <pc:docMk/>
          <pc:sldMk cId="3405510864" sldId="368"/>
        </pc:sldMkLst>
      </pc:sldChg>
      <pc:sldChg chg="addSp modSp mod ord modAnim modNotesTx">
        <pc:chgData name="Nadia Ellis" userId="a6962279-43d5-42bf-8862-cc183bf341ef" providerId="ADAL" clId="{CAC14C8D-502B-4015-91A8-9BEEF68A67F9}" dt="2026-05-20T23:42:17.923" v="12723" actId="14100"/>
        <pc:sldMkLst>
          <pc:docMk/>
          <pc:sldMk cId="1462372741" sldId="369"/>
        </pc:sldMkLst>
        <pc:spChg chg="mod">
          <ac:chgData name="Nadia Ellis" userId="a6962279-43d5-42bf-8862-cc183bf341ef" providerId="ADAL" clId="{CAC14C8D-502B-4015-91A8-9BEEF68A67F9}" dt="2026-05-20T21:26:26.149" v="8857" actId="20577"/>
          <ac:spMkLst>
            <pc:docMk/>
            <pc:sldMk cId="1462372741" sldId="369"/>
            <ac:spMk id="7" creationId="{2A6225BA-4E1A-4846-876E-0177A331C43F}"/>
          </ac:spMkLst>
        </pc:spChg>
        <pc:spChg chg="add mod">
          <ac:chgData name="Nadia Ellis" userId="a6962279-43d5-42bf-8862-cc183bf341ef" providerId="ADAL" clId="{CAC14C8D-502B-4015-91A8-9BEEF68A67F9}" dt="2026-05-20T23:42:17.923" v="12723" actId="14100"/>
          <ac:spMkLst>
            <pc:docMk/>
            <pc:sldMk cId="1462372741" sldId="369"/>
            <ac:spMk id="8" creationId="{9F3BB8EB-6206-704E-B3DF-EC60DD19AB71}"/>
          </ac:spMkLst>
        </pc:spChg>
      </pc:sldChg>
      <pc:sldChg chg="addSp modSp del mod modAnim modNotesTx">
        <pc:chgData name="Nadia Ellis" userId="a6962279-43d5-42bf-8862-cc183bf341ef" providerId="ADAL" clId="{CAC14C8D-502B-4015-91A8-9BEEF68A67F9}" dt="2026-05-20T23:30:27.087" v="12680"/>
        <pc:sldMkLst>
          <pc:docMk/>
          <pc:sldMk cId="2938989659" sldId="376"/>
        </pc:sldMkLst>
        <pc:spChg chg="mod">
          <ac:chgData name="Nadia Ellis" userId="a6962279-43d5-42bf-8862-cc183bf341ef" providerId="ADAL" clId="{CAC14C8D-502B-4015-91A8-9BEEF68A67F9}" dt="2026-05-20T18:20:27.198" v="575" actId="20577"/>
          <ac:spMkLst>
            <pc:docMk/>
            <pc:sldMk cId="2938989659" sldId="376"/>
            <ac:spMk id="4" creationId="{2533B9D0-4385-4380-B633-F04E30652A6B}"/>
          </ac:spMkLst>
        </pc:spChg>
        <pc:spChg chg="mod">
          <ac:chgData name="Nadia Ellis" userId="a6962279-43d5-42bf-8862-cc183bf341ef" providerId="ADAL" clId="{CAC14C8D-502B-4015-91A8-9BEEF68A67F9}" dt="2026-05-20T18:23:46.647" v="622"/>
          <ac:spMkLst>
            <pc:docMk/>
            <pc:sldMk cId="2938989659" sldId="376"/>
            <ac:spMk id="7" creationId="{76A1FF66-9847-6146-F606-7A248325A5BF}"/>
          </ac:spMkLst>
        </pc:spChg>
        <pc:spChg chg="mod">
          <ac:chgData name="Nadia Ellis" userId="a6962279-43d5-42bf-8862-cc183bf341ef" providerId="ADAL" clId="{CAC14C8D-502B-4015-91A8-9BEEF68A67F9}" dt="2026-05-20T18:24:08.758" v="633" actId="1076"/>
          <ac:spMkLst>
            <pc:docMk/>
            <pc:sldMk cId="2938989659" sldId="376"/>
            <ac:spMk id="8" creationId="{BBA94EC3-F1F1-AF99-96AC-F66C3749369E}"/>
          </ac:spMkLst>
        </pc:spChg>
        <pc:grpChg chg="add mod">
          <ac:chgData name="Nadia Ellis" userId="a6962279-43d5-42bf-8862-cc183bf341ef" providerId="ADAL" clId="{CAC14C8D-502B-4015-91A8-9BEEF68A67F9}" dt="2026-05-20T18:23:49.477" v="623" actId="1076"/>
          <ac:grpSpMkLst>
            <pc:docMk/>
            <pc:sldMk cId="2938989659" sldId="376"/>
            <ac:grpSpMk id="5" creationId="{D38821A9-70AD-3E66-70F2-504F67C34E43}"/>
          </ac:grpSpMkLst>
        </pc:grpChg>
      </pc:sldChg>
      <pc:sldChg chg="modSp mod modAnim modNotesTx">
        <pc:chgData name="Nadia Ellis" userId="a6962279-43d5-42bf-8862-cc183bf341ef" providerId="ADAL" clId="{CAC14C8D-502B-4015-91A8-9BEEF68A67F9}" dt="2026-05-20T23:41:04.618" v="12713" actId="1076"/>
        <pc:sldMkLst>
          <pc:docMk/>
          <pc:sldMk cId="2739578432" sldId="377"/>
        </pc:sldMkLst>
        <pc:spChg chg="mod">
          <ac:chgData name="Nadia Ellis" userId="a6962279-43d5-42bf-8862-cc183bf341ef" providerId="ADAL" clId="{CAC14C8D-502B-4015-91A8-9BEEF68A67F9}" dt="2026-05-20T18:21:39.786" v="579" actId="255"/>
          <ac:spMkLst>
            <pc:docMk/>
            <pc:sldMk cId="2739578432" sldId="377"/>
            <ac:spMk id="4" creationId="{BAC92643-D19D-4F31-87D2-030591DB630B}"/>
          </ac:spMkLst>
        </pc:spChg>
        <pc:picChg chg="mod">
          <ac:chgData name="Nadia Ellis" userId="a6962279-43d5-42bf-8862-cc183bf341ef" providerId="ADAL" clId="{CAC14C8D-502B-4015-91A8-9BEEF68A67F9}" dt="2026-05-20T23:41:04.618" v="12713" actId="1076"/>
          <ac:picMkLst>
            <pc:docMk/>
            <pc:sldMk cId="2739578432" sldId="377"/>
            <ac:picMk id="5" creationId="{EDDE4E9F-B20D-E6B0-D8E7-9FE673E26262}"/>
          </ac:picMkLst>
        </pc:picChg>
      </pc:sldChg>
      <pc:sldChg chg="modSp modAnim">
        <pc:chgData name="Nadia Ellis" userId="a6962279-43d5-42bf-8862-cc183bf341ef" providerId="ADAL" clId="{CAC14C8D-502B-4015-91A8-9BEEF68A67F9}" dt="2026-05-20T23:36:23.539" v="12683"/>
        <pc:sldMkLst>
          <pc:docMk/>
          <pc:sldMk cId="3041960791" sldId="378"/>
        </pc:sldMkLst>
        <pc:spChg chg="mod">
          <ac:chgData name="Nadia Ellis" userId="a6962279-43d5-42bf-8862-cc183bf341ef" providerId="ADAL" clId="{CAC14C8D-502B-4015-91A8-9BEEF68A67F9}" dt="2026-05-20T18:22:02.567" v="583" actId="255"/>
          <ac:spMkLst>
            <pc:docMk/>
            <pc:sldMk cId="3041960791" sldId="378"/>
            <ac:spMk id="4" creationId="{2E9C7C55-7ED5-4286-AA73-A132F17CA2BC}"/>
          </ac:spMkLst>
        </pc:spChg>
      </pc:sldChg>
      <pc:sldChg chg="modSp mod modAnim modNotesTx">
        <pc:chgData name="Nadia Ellis" userId="a6962279-43d5-42bf-8862-cc183bf341ef" providerId="ADAL" clId="{CAC14C8D-502B-4015-91A8-9BEEF68A67F9}" dt="2026-05-20T23:36:28.040" v="12684"/>
        <pc:sldMkLst>
          <pc:docMk/>
          <pc:sldMk cId="663701646" sldId="379"/>
        </pc:sldMkLst>
        <pc:spChg chg="mod">
          <ac:chgData name="Nadia Ellis" userId="a6962279-43d5-42bf-8862-cc183bf341ef" providerId="ADAL" clId="{CAC14C8D-502B-4015-91A8-9BEEF68A67F9}" dt="2026-05-20T18:24:33.136" v="635" actId="14100"/>
          <ac:spMkLst>
            <pc:docMk/>
            <pc:sldMk cId="663701646" sldId="379"/>
            <ac:spMk id="5" creationId="{100156DC-6AC2-436A-8E52-D4F3BC2BA83D}"/>
          </ac:spMkLst>
        </pc:spChg>
      </pc:sldChg>
      <pc:sldChg chg="modSp mod modAnim modNotesTx">
        <pc:chgData name="Nadia Ellis" userId="a6962279-43d5-42bf-8862-cc183bf341ef" providerId="ADAL" clId="{CAC14C8D-502B-4015-91A8-9BEEF68A67F9}" dt="2026-05-20T23:37:40.243" v="12687"/>
        <pc:sldMkLst>
          <pc:docMk/>
          <pc:sldMk cId="3242986396" sldId="380"/>
        </pc:sldMkLst>
        <pc:spChg chg="mod">
          <ac:chgData name="Nadia Ellis" userId="a6962279-43d5-42bf-8862-cc183bf341ef" providerId="ADAL" clId="{CAC14C8D-502B-4015-91A8-9BEEF68A67F9}" dt="2026-05-20T18:25:01.847" v="641" actId="20577"/>
          <ac:spMkLst>
            <pc:docMk/>
            <pc:sldMk cId="3242986396" sldId="380"/>
            <ac:spMk id="5" creationId="{A50C76E0-3CA9-4A96-88C4-02E5B71AE955}"/>
          </ac:spMkLst>
        </pc:spChg>
      </pc:sldChg>
      <pc:sldChg chg="modSp mod modAnim modNotesTx">
        <pc:chgData name="Nadia Ellis" userId="a6962279-43d5-42bf-8862-cc183bf341ef" providerId="ADAL" clId="{CAC14C8D-502B-4015-91A8-9BEEF68A67F9}" dt="2026-05-20T23:37:04.700" v="12686"/>
        <pc:sldMkLst>
          <pc:docMk/>
          <pc:sldMk cId="1537052913" sldId="381"/>
        </pc:sldMkLst>
        <pc:spChg chg="mod">
          <ac:chgData name="Nadia Ellis" userId="a6962279-43d5-42bf-8862-cc183bf341ef" providerId="ADAL" clId="{CAC14C8D-502B-4015-91A8-9BEEF68A67F9}" dt="2026-05-20T18:25:30.021" v="645" actId="14100"/>
          <ac:spMkLst>
            <pc:docMk/>
            <pc:sldMk cId="1537052913" sldId="381"/>
            <ac:spMk id="5" creationId="{43565848-AFE4-4A90-9A84-2CF3E67A3F37}"/>
          </ac:spMkLst>
        </pc:spChg>
      </pc:sldChg>
      <pc:sldChg chg="addSp delSp modSp mod addAnim delAnim modAnim modNotesTx">
        <pc:chgData name="Nadia Ellis" userId="a6962279-43d5-42bf-8862-cc183bf341ef" providerId="ADAL" clId="{CAC14C8D-502B-4015-91A8-9BEEF68A67F9}" dt="2026-05-21T00:18:07.131" v="12856"/>
        <pc:sldMkLst>
          <pc:docMk/>
          <pc:sldMk cId="41613763" sldId="382"/>
        </pc:sldMkLst>
        <pc:spChg chg="del topLvl">
          <ac:chgData name="Nadia Ellis" userId="a6962279-43d5-42bf-8862-cc183bf341ef" providerId="ADAL" clId="{CAC14C8D-502B-4015-91A8-9BEEF68A67F9}" dt="2026-05-21T00:18:06.057" v="12855" actId="478"/>
          <ac:spMkLst>
            <pc:docMk/>
            <pc:sldMk cId="41613763" sldId="382"/>
            <ac:spMk id="5" creationId="{B5F1375F-D42E-F24B-825F-C7764B470838}"/>
          </ac:spMkLst>
        </pc:spChg>
        <pc:spChg chg="add mod">
          <ac:chgData name="Nadia Ellis" userId="a6962279-43d5-42bf-8862-cc183bf341ef" providerId="ADAL" clId="{CAC14C8D-502B-4015-91A8-9BEEF68A67F9}" dt="2026-05-21T00:18:03.418" v="12854" actId="14100"/>
          <ac:spMkLst>
            <pc:docMk/>
            <pc:sldMk cId="41613763" sldId="382"/>
            <ac:spMk id="8" creationId="{7221AE4C-F428-0761-3E03-0460F5BE8F09}"/>
          </ac:spMkLst>
        </pc:spChg>
        <pc:spChg chg="mod">
          <ac:chgData name="Nadia Ellis" userId="a6962279-43d5-42bf-8862-cc183bf341ef" providerId="ADAL" clId="{CAC14C8D-502B-4015-91A8-9BEEF68A67F9}" dt="2026-05-20T22:06:45.279" v="12411"/>
          <ac:spMkLst>
            <pc:docMk/>
            <pc:sldMk cId="41613763" sldId="382"/>
            <ac:spMk id="10" creationId="{513B8959-2292-B2B3-2218-6B82F648462B}"/>
          </ac:spMkLst>
        </pc:spChg>
        <pc:spChg chg="mod">
          <ac:chgData name="Nadia Ellis" userId="a6962279-43d5-42bf-8862-cc183bf341ef" providerId="ADAL" clId="{CAC14C8D-502B-4015-91A8-9BEEF68A67F9}" dt="2026-05-20T22:06:45.279" v="12411"/>
          <ac:spMkLst>
            <pc:docMk/>
            <pc:sldMk cId="41613763" sldId="382"/>
            <ac:spMk id="11" creationId="{A316CC30-15DA-39C4-ADF8-7B6650A2EB68}"/>
          </ac:spMkLst>
        </pc:spChg>
        <pc:spChg chg="mod">
          <ac:chgData name="Nadia Ellis" userId="a6962279-43d5-42bf-8862-cc183bf341ef" providerId="ADAL" clId="{CAC14C8D-502B-4015-91A8-9BEEF68A67F9}" dt="2026-05-20T22:06:59.960" v="12415" actId="6549"/>
          <ac:spMkLst>
            <pc:docMk/>
            <pc:sldMk cId="41613763" sldId="382"/>
            <ac:spMk id="12" creationId="{0348C5F5-67E5-3C6D-981F-E304A2B538A4}"/>
          </ac:spMkLst>
        </pc:spChg>
        <pc:spChg chg="mod">
          <ac:chgData name="Nadia Ellis" userId="a6962279-43d5-42bf-8862-cc183bf341ef" providerId="ADAL" clId="{CAC14C8D-502B-4015-91A8-9BEEF68A67F9}" dt="2026-05-20T22:06:45.279" v="12411"/>
          <ac:spMkLst>
            <pc:docMk/>
            <pc:sldMk cId="41613763" sldId="382"/>
            <ac:spMk id="13" creationId="{4910F049-CB52-D185-C76E-B8CB0E90EA7E}"/>
          </ac:spMkLst>
        </pc:spChg>
        <pc:spChg chg="add mod">
          <ac:chgData name="Nadia Ellis" userId="a6962279-43d5-42bf-8862-cc183bf341ef" providerId="ADAL" clId="{CAC14C8D-502B-4015-91A8-9BEEF68A67F9}" dt="2026-05-21T00:18:07.131" v="12856"/>
          <ac:spMkLst>
            <pc:docMk/>
            <pc:sldMk cId="41613763" sldId="382"/>
            <ac:spMk id="14" creationId="{748D966D-8468-175A-1340-20102E56E3FD}"/>
          </ac:spMkLst>
        </pc:spChg>
        <pc:spChg chg="mod">
          <ac:chgData name="Nadia Ellis" userId="a6962279-43d5-42bf-8862-cc183bf341ef" providerId="ADAL" clId="{CAC14C8D-502B-4015-91A8-9BEEF68A67F9}" dt="2026-05-20T22:07:02.246" v="12416" actId="1076"/>
          <ac:spMkLst>
            <pc:docMk/>
            <pc:sldMk cId="41613763" sldId="382"/>
            <ac:spMk id="20" creationId="{447152FF-114C-43D9-6E28-CCA6E13AD2D4}"/>
          </ac:spMkLst>
        </pc:spChg>
        <pc:spChg chg="mod">
          <ac:chgData name="Nadia Ellis" userId="a6962279-43d5-42bf-8862-cc183bf341ef" providerId="ADAL" clId="{CAC14C8D-502B-4015-91A8-9BEEF68A67F9}" dt="2026-05-20T17:37:02.759" v="30" actId="1076"/>
          <ac:spMkLst>
            <pc:docMk/>
            <pc:sldMk cId="41613763" sldId="382"/>
            <ac:spMk id="50" creationId="{3D512D8A-B507-1CDF-BA06-417C5123782F}"/>
          </ac:spMkLst>
        </pc:spChg>
        <pc:spChg chg="mod ord">
          <ac:chgData name="Nadia Ellis" userId="a6962279-43d5-42bf-8862-cc183bf341ef" providerId="ADAL" clId="{CAC14C8D-502B-4015-91A8-9BEEF68A67F9}" dt="2026-05-20T20:18:52.718" v="1104" actId="207"/>
          <ac:spMkLst>
            <pc:docMk/>
            <pc:sldMk cId="41613763" sldId="382"/>
            <ac:spMk id="55" creationId="{F569B294-5F7D-4F16-7AA3-248E5DED75AF}"/>
          </ac:spMkLst>
        </pc:spChg>
        <pc:spChg chg="mod">
          <ac:chgData name="Nadia Ellis" userId="a6962279-43d5-42bf-8862-cc183bf341ef" providerId="ADAL" clId="{CAC14C8D-502B-4015-91A8-9BEEF68A67F9}" dt="2026-05-20T20:16:35.046" v="1091" actId="255"/>
          <ac:spMkLst>
            <pc:docMk/>
            <pc:sldMk cId="41613763" sldId="382"/>
            <ac:spMk id="60" creationId="{F050E149-3ECD-4782-4E3F-678897BBF04F}"/>
          </ac:spMkLst>
        </pc:spChg>
        <pc:spChg chg="mod">
          <ac:chgData name="Nadia Ellis" userId="a6962279-43d5-42bf-8862-cc183bf341ef" providerId="ADAL" clId="{CAC14C8D-502B-4015-91A8-9BEEF68A67F9}" dt="2026-05-20T20:16:39.677" v="1092" actId="255"/>
          <ac:spMkLst>
            <pc:docMk/>
            <pc:sldMk cId="41613763" sldId="382"/>
            <ac:spMk id="64" creationId="{F8F83011-07F9-426F-6271-3DEF24B9B5CC}"/>
          </ac:spMkLst>
        </pc:spChg>
        <pc:spChg chg="mod">
          <ac:chgData name="Nadia Ellis" userId="a6962279-43d5-42bf-8862-cc183bf341ef" providerId="ADAL" clId="{CAC14C8D-502B-4015-91A8-9BEEF68A67F9}" dt="2026-05-20T20:16:44.616" v="1093" actId="255"/>
          <ac:spMkLst>
            <pc:docMk/>
            <pc:sldMk cId="41613763" sldId="382"/>
            <ac:spMk id="68" creationId="{82B78064-C910-1621-A3EE-5AD2009CEC56}"/>
          </ac:spMkLst>
        </pc:spChg>
        <pc:spChg chg="mod">
          <ac:chgData name="Nadia Ellis" userId="a6962279-43d5-42bf-8862-cc183bf341ef" providerId="ADAL" clId="{CAC14C8D-502B-4015-91A8-9BEEF68A67F9}" dt="2026-05-20T20:07:14.620" v="830" actId="164"/>
          <ac:spMkLst>
            <pc:docMk/>
            <pc:sldMk cId="41613763" sldId="382"/>
            <ac:spMk id="70" creationId="{7BE7C710-F956-963E-50DC-10D395973F82}"/>
          </ac:spMkLst>
        </pc:spChg>
        <pc:spChg chg="mod">
          <ac:chgData name="Nadia Ellis" userId="a6962279-43d5-42bf-8862-cc183bf341ef" providerId="ADAL" clId="{CAC14C8D-502B-4015-91A8-9BEEF68A67F9}" dt="2026-05-20T20:07:14.620" v="830" actId="164"/>
          <ac:spMkLst>
            <pc:docMk/>
            <pc:sldMk cId="41613763" sldId="382"/>
            <ac:spMk id="71" creationId="{3C1C7823-7304-9117-2760-E6AAB80573DC}"/>
          </ac:spMkLst>
        </pc:spChg>
        <pc:spChg chg="mod">
          <ac:chgData name="Nadia Ellis" userId="a6962279-43d5-42bf-8862-cc183bf341ef" providerId="ADAL" clId="{CAC14C8D-502B-4015-91A8-9BEEF68A67F9}" dt="2026-05-20T20:16:51.047" v="1094" actId="255"/>
          <ac:spMkLst>
            <pc:docMk/>
            <pc:sldMk cId="41613763" sldId="382"/>
            <ac:spMk id="72" creationId="{A1607F71-AC60-6512-A7C9-4956E9904F74}"/>
          </ac:spMkLst>
        </pc:spChg>
        <pc:spChg chg="mod">
          <ac:chgData name="Nadia Ellis" userId="a6962279-43d5-42bf-8862-cc183bf341ef" providerId="ADAL" clId="{CAC14C8D-502B-4015-91A8-9BEEF68A67F9}" dt="2026-05-20T20:16:56.397" v="1095" actId="255"/>
          <ac:spMkLst>
            <pc:docMk/>
            <pc:sldMk cId="41613763" sldId="382"/>
            <ac:spMk id="76" creationId="{592859F7-B52F-6C13-6D04-02C7227A517E}"/>
          </ac:spMkLst>
        </pc:spChg>
        <pc:grpChg chg="del">
          <ac:chgData name="Nadia Ellis" userId="a6962279-43d5-42bf-8862-cc183bf341ef" providerId="ADAL" clId="{CAC14C8D-502B-4015-91A8-9BEEF68A67F9}" dt="2026-05-21T00:18:06.057" v="12855" actId="478"/>
          <ac:grpSpMkLst>
            <pc:docMk/>
            <pc:sldMk cId="41613763" sldId="382"/>
            <ac:grpSpMk id="4" creationId="{DF13904C-B073-D142-A1F5-BEE4CDE9C6AF}"/>
          </ac:grpSpMkLst>
        </pc:grpChg>
        <pc:grpChg chg="add mod">
          <ac:chgData name="Nadia Ellis" userId="a6962279-43d5-42bf-8862-cc183bf341ef" providerId="ADAL" clId="{CAC14C8D-502B-4015-91A8-9BEEF68A67F9}" dt="2026-05-20T20:05:51.894" v="810" actId="164"/>
          <ac:grpSpMkLst>
            <pc:docMk/>
            <pc:sldMk cId="41613763" sldId="382"/>
            <ac:grpSpMk id="6" creationId="{727E4F0F-317B-B33C-3C18-8AEFCA59D3F1}"/>
          </ac:grpSpMkLst>
        </pc:grpChg>
        <pc:grpChg chg="add mod">
          <ac:chgData name="Nadia Ellis" userId="a6962279-43d5-42bf-8862-cc183bf341ef" providerId="ADAL" clId="{CAC14C8D-502B-4015-91A8-9BEEF68A67F9}" dt="2026-05-20T20:07:16.337" v="831" actId="1076"/>
          <ac:grpSpMkLst>
            <pc:docMk/>
            <pc:sldMk cId="41613763" sldId="382"/>
            <ac:grpSpMk id="7" creationId="{50D5C848-EA9E-632F-C336-9C9EDA130A39}"/>
          </ac:grpSpMkLst>
        </pc:grpChg>
        <pc:grpChg chg="mod">
          <ac:chgData name="Nadia Ellis" userId="a6962279-43d5-42bf-8862-cc183bf341ef" providerId="ADAL" clId="{CAC14C8D-502B-4015-91A8-9BEEF68A67F9}" dt="2026-05-20T22:06:45.279" v="12411"/>
          <ac:grpSpMkLst>
            <pc:docMk/>
            <pc:sldMk cId="41613763" sldId="382"/>
            <ac:grpSpMk id="9" creationId="{C0CBA62F-201D-05B7-F5C8-5E8DABF30D0C}"/>
          </ac:grpSpMkLst>
        </pc:grpChg>
        <pc:grpChg chg="mod">
          <ac:chgData name="Nadia Ellis" userId="a6962279-43d5-42bf-8862-cc183bf341ef" providerId="ADAL" clId="{CAC14C8D-502B-4015-91A8-9BEEF68A67F9}" dt="2026-05-20T20:18:54.100" v="1105" actId="1076"/>
          <ac:grpSpMkLst>
            <pc:docMk/>
            <pc:sldMk cId="41613763" sldId="382"/>
            <ac:grpSpMk id="78" creationId="{616A6362-F0D8-1F09-13AD-4EF33F156339}"/>
          </ac:grpSpMkLst>
        </pc:grpChg>
        <pc:grpChg chg="mod">
          <ac:chgData name="Nadia Ellis" userId="a6962279-43d5-42bf-8862-cc183bf341ef" providerId="ADAL" clId="{CAC14C8D-502B-4015-91A8-9BEEF68A67F9}" dt="2026-05-20T20:16:28.379" v="1090" actId="1076"/>
          <ac:grpSpMkLst>
            <pc:docMk/>
            <pc:sldMk cId="41613763" sldId="382"/>
            <ac:grpSpMk id="79" creationId="{AB1F4823-C9B1-6EC3-6550-2CA6EF0FB06F}"/>
          </ac:grpSpMkLst>
        </pc:grpChg>
      </pc:sldChg>
      <pc:sldChg chg="addSp delSp modSp add del mod ord modNotesTx">
        <pc:chgData name="Nadia Ellis" userId="a6962279-43d5-42bf-8862-cc183bf341ef" providerId="ADAL" clId="{CAC14C8D-502B-4015-91A8-9BEEF68A67F9}" dt="2026-05-20T21:53:41.991" v="11486" actId="20577"/>
        <pc:sldMkLst>
          <pc:docMk/>
          <pc:sldMk cId="2928809033" sldId="383"/>
        </pc:sldMkLst>
        <pc:spChg chg="del">
          <ac:chgData name="Nadia Ellis" userId="a6962279-43d5-42bf-8862-cc183bf341ef" providerId="ADAL" clId="{CAC14C8D-502B-4015-91A8-9BEEF68A67F9}" dt="2026-05-20T17:43:36.759" v="187" actId="478"/>
          <ac:spMkLst>
            <pc:docMk/>
            <pc:sldMk cId="2928809033" sldId="383"/>
            <ac:spMk id="4" creationId="{9AC83368-E01A-E2C5-B0BB-B33D478BC5F2}"/>
          </ac:spMkLst>
        </pc:spChg>
        <pc:spChg chg="add del mod">
          <ac:chgData name="Nadia Ellis" userId="a6962279-43d5-42bf-8862-cc183bf341ef" providerId="ADAL" clId="{CAC14C8D-502B-4015-91A8-9BEEF68A67F9}" dt="2026-05-20T17:46:37.739" v="214" actId="21"/>
          <ac:spMkLst>
            <pc:docMk/>
            <pc:sldMk cId="2928809033" sldId="383"/>
            <ac:spMk id="6" creationId="{254AE374-A53D-C473-CB6C-0237AB69247E}"/>
          </ac:spMkLst>
        </pc:spChg>
        <pc:spChg chg="add mod">
          <ac:chgData name="Nadia Ellis" userId="a6962279-43d5-42bf-8862-cc183bf341ef" providerId="ADAL" clId="{CAC14C8D-502B-4015-91A8-9BEEF68A67F9}" dt="2026-05-20T17:48:52.093" v="250" actId="1076"/>
          <ac:spMkLst>
            <pc:docMk/>
            <pc:sldMk cId="2928809033" sldId="383"/>
            <ac:spMk id="7" creationId="{CB29B2C1-36E4-A8F1-47C6-2DC28BE659A7}"/>
          </ac:spMkLst>
        </pc:spChg>
        <pc:spChg chg="add mod">
          <ac:chgData name="Nadia Ellis" userId="a6962279-43d5-42bf-8862-cc183bf341ef" providerId="ADAL" clId="{CAC14C8D-502B-4015-91A8-9BEEF68A67F9}" dt="2026-05-20T17:47:37.766" v="226" actId="1076"/>
          <ac:spMkLst>
            <pc:docMk/>
            <pc:sldMk cId="2928809033" sldId="383"/>
            <ac:spMk id="8" creationId="{254AE374-A53D-C473-CB6C-0237AB69247E}"/>
          </ac:spMkLst>
        </pc:spChg>
        <pc:picChg chg="add mod">
          <ac:chgData name="Nadia Ellis" userId="a6962279-43d5-42bf-8862-cc183bf341ef" providerId="ADAL" clId="{CAC14C8D-502B-4015-91A8-9BEEF68A67F9}" dt="2026-05-20T17:49:35.642" v="253" actId="27614"/>
          <ac:picMkLst>
            <pc:docMk/>
            <pc:sldMk cId="2928809033" sldId="383"/>
            <ac:picMk id="10" creationId="{8349DA99-C463-FC97-409C-EECBAF0DB148}"/>
          </ac:picMkLst>
        </pc:picChg>
      </pc:sldChg>
      <pc:sldChg chg="new del">
        <pc:chgData name="Nadia Ellis" userId="a6962279-43d5-42bf-8862-cc183bf341ef" providerId="ADAL" clId="{CAC14C8D-502B-4015-91A8-9BEEF68A67F9}" dt="2026-05-20T17:51:49.796" v="264" actId="2696"/>
        <pc:sldMkLst>
          <pc:docMk/>
          <pc:sldMk cId="3149681946" sldId="384"/>
        </pc:sldMkLst>
      </pc:sldChg>
      <pc:sldChg chg="addSp delSp modSp add mod">
        <pc:chgData name="Nadia Ellis" userId="a6962279-43d5-42bf-8862-cc183bf341ef" providerId="ADAL" clId="{CAC14C8D-502B-4015-91A8-9BEEF68A67F9}" dt="2026-05-21T00:18:15.410" v="12860"/>
        <pc:sldMkLst>
          <pc:docMk/>
          <pc:sldMk cId="0" sldId="385"/>
        </pc:sldMkLst>
        <pc:spChg chg="topLvl">
          <ac:chgData name="Nadia Ellis" userId="a6962279-43d5-42bf-8862-cc183bf341ef" providerId="ADAL" clId="{CAC14C8D-502B-4015-91A8-9BEEF68A67F9}" dt="2026-05-21T00:18:14.608" v="12859" actId="478"/>
          <ac:spMkLst>
            <pc:docMk/>
            <pc:sldMk cId="0" sldId="385"/>
            <ac:spMk id="3" creationId="{00000000-0000-0000-0000-000000000000}"/>
          </ac:spMkLst>
        </pc:spChg>
        <pc:spChg chg="del topLvl">
          <ac:chgData name="Nadia Ellis" userId="a6962279-43d5-42bf-8862-cc183bf341ef" providerId="ADAL" clId="{CAC14C8D-502B-4015-91A8-9BEEF68A67F9}" dt="2026-05-21T00:18:14.608" v="12859" actId="478"/>
          <ac:spMkLst>
            <pc:docMk/>
            <pc:sldMk cId="0" sldId="385"/>
            <ac:spMk id="4" creationId="{00000000-0000-0000-0000-000000000000}"/>
          </ac:spMkLst>
        </pc:spChg>
        <pc:spChg chg="mod">
          <ac:chgData name="Nadia Ellis" userId="a6962279-43d5-42bf-8862-cc183bf341ef" providerId="ADAL" clId="{CAC14C8D-502B-4015-91A8-9BEEF68A67F9}" dt="2026-05-20T17:53:28.930" v="271" actId="20577"/>
          <ac:spMkLst>
            <pc:docMk/>
            <pc:sldMk cId="0" sldId="385"/>
            <ac:spMk id="6" creationId="{00000000-0000-0000-0000-000000000000}"/>
          </ac:spMkLst>
        </pc:spChg>
        <pc:spChg chg="add mod">
          <ac:chgData name="Nadia Ellis" userId="a6962279-43d5-42bf-8862-cc183bf341ef" providerId="ADAL" clId="{CAC14C8D-502B-4015-91A8-9BEEF68A67F9}" dt="2026-05-21T00:18:15.410" v="12860"/>
          <ac:spMkLst>
            <pc:docMk/>
            <pc:sldMk cId="0" sldId="385"/>
            <ac:spMk id="7" creationId="{81DA0AB9-9C6E-D157-D3A6-57591914D7EB}"/>
          </ac:spMkLst>
        </pc:spChg>
        <pc:grpChg chg="add del">
          <ac:chgData name="Nadia Ellis" userId="a6962279-43d5-42bf-8862-cc183bf341ef" providerId="ADAL" clId="{CAC14C8D-502B-4015-91A8-9BEEF68A67F9}" dt="2026-05-21T00:18:14.608" v="12859" actId="478"/>
          <ac:grpSpMkLst>
            <pc:docMk/>
            <pc:sldMk cId="0" sldId="385"/>
            <ac:grpSpMk id="2" creationId="{00000000-0000-0000-0000-000000000000}"/>
          </ac:grpSpMkLst>
        </pc:grpChg>
      </pc:sldChg>
      <pc:sldChg chg="addSp delSp modSp add del mod ord">
        <pc:chgData name="Nadia Ellis" userId="a6962279-43d5-42bf-8862-cc183bf341ef" providerId="ADAL" clId="{CAC14C8D-502B-4015-91A8-9BEEF68A67F9}" dt="2026-05-20T18:27:07.351" v="648" actId="47"/>
        <pc:sldMkLst>
          <pc:docMk/>
          <pc:sldMk cId="1144221035" sldId="386"/>
        </pc:sldMkLst>
        <pc:spChg chg="add mod">
          <ac:chgData name="Nadia Ellis" userId="a6962279-43d5-42bf-8862-cc183bf341ef" providerId="ADAL" clId="{CAC14C8D-502B-4015-91A8-9BEEF68A67F9}" dt="2026-05-20T18:03:09.096" v="293"/>
          <ac:spMkLst>
            <pc:docMk/>
            <pc:sldMk cId="1144221035" sldId="386"/>
            <ac:spMk id="10" creationId="{D9D5F682-16EB-7617-D791-1A437390C7B5}"/>
          </ac:spMkLst>
        </pc:spChg>
        <pc:spChg chg="add mod">
          <ac:chgData name="Nadia Ellis" userId="a6962279-43d5-42bf-8862-cc183bf341ef" providerId="ADAL" clId="{CAC14C8D-502B-4015-91A8-9BEEF68A67F9}" dt="2026-05-20T18:03:09.096" v="293"/>
          <ac:spMkLst>
            <pc:docMk/>
            <pc:sldMk cId="1144221035" sldId="386"/>
            <ac:spMk id="12" creationId="{E682E3E6-5427-D487-DB00-76C655E7EDF5}"/>
          </ac:spMkLst>
        </pc:spChg>
        <pc:spChg chg="del">
          <ac:chgData name="Nadia Ellis" userId="a6962279-43d5-42bf-8862-cc183bf341ef" providerId="ADAL" clId="{CAC14C8D-502B-4015-91A8-9BEEF68A67F9}" dt="2026-05-20T18:02:37.673" v="292" actId="478"/>
          <ac:spMkLst>
            <pc:docMk/>
            <pc:sldMk cId="1144221035" sldId="386"/>
            <ac:spMk id="69" creationId="{1E058BF8-D373-591A-8DC1-C2AF89A6A678}"/>
          </ac:spMkLst>
        </pc:spChg>
        <pc:grpChg chg="del">
          <ac:chgData name="Nadia Ellis" userId="a6962279-43d5-42bf-8862-cc183bf341ef" providerId="ADAL" clId="{CAC14C8D-502B-4015-91A8-9BEEF68A67F9}" dt="2026-05-20T18:03:20.257" v="295" actId="478"/>
          <ac:grpSpMkLst>
            <pc:docMk/>
            <pc:sldMk cId="1144221035" sldId="386"/>
            <ac:grpSpMk id="2" creationId="{AFC108B0-ADB3-9901-5000-07F8A9EF80B2}"/>
          </ac:grpSpMkLst>
        </pc:grpChg>
        <pc:grpChg chg="del">
          <ac:chgData name="Nadia Ellis" userId="a6962279-43d5-42bf-8862-cc183bf341ef" providerId="ADAL" clId="{CAC14C8D-502B-4015-91A8-9BEEF68A67F9}" dt="2026-05-20T18:03:23.287" v="296" actId="478"/>
          <ac:grpSpMkLst>
            <pc:docMk/>
            <pc:sldMk cId="1144221035" sldId="386"/>
            <ac:grpSpMk id="4" creationId="{EFD5E6E0-B40E-91CE-8093-F64CC62AE4F7}"/>
          </ac:grpSpMkLst>
        </pc:grpChg>
        <pc:grpChg chg="del">
          <ac:chgData name="Nadia Ellis" userId="a6962279-43d5-42bf-8862-cc183bf341ef" providerId="ADAL" clId="{CAC14C8D-502B-4015-91A8-9BEEF68A67F9}" dt="2026-05-20T18:03:18.542" v="294" actId="478"/>
          <ac:grpSpMkLst>
            <pc:docMk/>
            <pc:sldMk cId="1144221035" sldId="386"/>
            <ac:grpSpMk id="6" creationId="{D8D45544-A6AE-739C-3FAA-4F97B891CECB}"/>
          </ac:grpSpMkLst>
        </pc:grpChg>
        <pc:grpChg chg="del">
          <ac:chgData name="Nadia Ellis" userId="a6962279-43d5-42bf-8862-cc183bf341ef" providerId="ADAL" clId="{CAC14C8D-502B-4015-91A8-9BEEF68A67F9}" dt="2026-05-20T18:03:25.488" v="297" actId="478"/>
          <ac:grpSpMkLst>
            <pc:docMk/>
            <pc:sldMk cId="1144221035" sldId="386"/>
            <ac:grpSpMk id="8" creationId="{1C7DFB56-111B-B221-4E45-E92AE29DF78D}"/>
          </ac:grpSpMkLst>
        </pc:grpChg>
      </pc:sldChg>
      <pc:sldChg chg="addSp delSp modSp add mod ord modNotesTx">
        <pc:chgData name="Nadia Ellis" userId="a6962279-43d5-42bf-8862-cc183bf341ef" providerId="ADAL" clId="{CAC14C8D-502B-4015-91A8-9BEEF68A67F9}" dt="2026-05-21T00:17:30.670" v="12849" actId="20577"/>
        <pc:sldMkLst>
          <pc:docMk/>
          <pc:sldMk cId="2344239363" sldId="387"/>
        </pc:sldMkLst>
        <pc:spChg chg="add mod">
          <ac:chgData name="Nadia Ellis" userId="a6962279-43d5-42bf-8862-cc183bf341ef" providerId="ADAL" clId="{CAC14C8D-502B-4015-91A8-9BEEF68A67F9}" dt="2026-05-20T18:17:27.301" v="564" actId="20577"/>
          <ac:spMkLst>
            <pc:docMk/>
            <pc:sldMk cId="2344239363" sldId="387"/>
            <ac:spMk id="2" creationId="{B514AB91-C431-36F4-2354-683E6D578C2F}"/>
          </ac:spMkLst>
        </pc:spChg>
        <pc:spChg chg="add del mod">
          <ac:chgData name="Nadia Ellis" userId="a6962279-43d5-42bf-8862-cc183bf341ef" providerId="ADAL" clId="{CAC14C8D-502B-4015-91A8-9BEEF68A67F9}" dt="2026-05-20T18:13:07.361" v="532" actId="478"/>
          <ac:spMkLst>
            <pc:docMk/>
            <pc:sldMk cId="2344239363" sldId="387"/>
            <ac:spMk id="3" creationId="{4ADCCFE0-9286-4517-F858-CE949D9396D3}"/>
          </ac:spMkLst>
        </pc:spChg>
        <pc:spChg chg="add del mod">
          <ac:chgData name="Nadia Ellis" userId="a6962279-43d5-42bf-8862-cc183bf341ef" providerId="ADAL" clId="{CAC14C8D-502B-4015-91A8-9BEEF68A67F9}" dt="2026-05-20T18:13:07.363" v="534"/>
          <ac:spMkLst>
            <pc:docMk/>
            <pc:sldMk cId="2344239363" sldId="387"/>
            <ac:spMk id="4" creationId="{9614124E-7D73-3101-963A-A639F7C5C6C8}"/>
          </ac:spMkLst>
        </pc:spChg>
        <pc:spChg chg="mod">
          <ac:chgData name="Nadia Ellis" userId="a6962279-43d5-42bf-8862-cc183bf341ef" providerId="ADAL" clId="{CAC14C8D-502B-4015-91A8-9BEEF68A67F9}" dt="2026-05-20T18:05:57.842" v="308"/>
          <ac:spMkLst>
            <pc:docMk/>
            <pc:sldMk cId="2344239363" sldId="387"/>
            <ac:spMk id="6" creationId="{794249C0-3E70-124C-53A7-EE7621140123}"/>
          </ac:spMkLst>
        </pc:spChg>
        <pc:spChg chg="mod">
          <ac:chgData name="Nadia Ellis" userId="a6962279-43d5-42bf-8862-cc183bf341ef" providerId="ADAL" clId="{CAC14C8D-502B-4015-91A8-9BEEF68A67F9}" dt="2026-05-20T18:05:57.842" v="308"/>
          <ac:spMkLst>
            <pc:docMk/>
            <pc:sldMk cId="2344239363" sldId="387"/>
            <ac:spMk id="7" creationId="{DC8EA094-51CC-6898-FDD4-69B6AD34640C}"/>
          </ac:spMkLst>
        </pc:spChg>
        <pc:spChg chg="add del mod">
          <ac:chgData name="Nadia Ellis" userId="a6962279-43d5-42bf-8862-cc183bf341ef" providerId="ADAL" clId="{CAC14C8D-502B-4015-91A8-9BEEF68A67F9}" dt="2026-05-20T18:16:29.316" v="541"/>
          <ac:spMkLst>
            <pc:docMk/>
            <pc:sldMk cId="2344239363" sldId="387"/>
            <ac:spMk id="9" creationId="{25B39C4A-5BBF-5E4E-688A-270D5A770B9C}"/>
          </ac:spMkLst>
        </pc:spChg>
        <pc:spChg chg="del">
          <ac:chgData name="Nadia Ellis" userId="a6962279-43d5-42bf-8862-cc183bf341ef" providerId="ADAL" clId="{CAC14C8D-502B-4015-91A8-9BEEF68A67F9}" dt="2026-05-20T18:03:35.651" v="299" actId="478"/>
          <ac:spMkLst>
            <pc:docMk/>
            <pc:sldMk cId="2344239363" sldId="387"/>
            <ac:spMk id="10" creationId="{77E0F4E5-E5EC-7DD1-26CB-BB7BD16F363A}"/>
          </ac:spMkLst>
        </pc:spChg>
        <pc:spChg chg="del mod">
          <ac:chgData name="Nadia Ellis" userId="a6962279-43d5-42bf-8862-cc183bf341ef" providerId="ADAL" clId="{CAC14C8D-502B-4015-91A8-9BEEF68A67F9}" dt="2026-05-20T18:16:33.350" v="543" actId="478"/>
          <ac:spMkLst>
            <pc:docMk/>
            <pc:sldMk cId="2344239363" sldId="387"/>
            <ac:spMk id="11" creationId="{CD9EFA47-D9CA-6CD5-83C6-2323CDD864BB}"/>
          </ac:spMkLst>
        </pc:spChg>
        <pc:spChg chg="del">
          <ac:chgData name="Nadia Ellis" userId="a6962279-43d5-42bf-8862-cc183bf341ef" providerId="ADAL" clId="{CAC14C8D-502B-4015-91A8-9BEEF68A67F9}" dt="2026-05-20T18:03:38.672" v="300" actId="478"/>
          <ac:spMkLst>
            <pc:docMk/>
            <pc:sldMk cId="2344239363" sldId="387"/>
            <ac:spMk id="12" creationId="{FC5F10AC-FF82-AD6B-96E2-C1C85D980A4B}"/>
          </ac:spMkLst>
        </pc:spChg>
        <pc:spChg chg="mod">
          <ac:chgData name="Nadia Ellis" userId="a6962279-43d5-42bf-8862-cc183bf341ef" providerId="ADAL" clId="{CAC14C8D-502B-4015-91A8-9BEEF68A67F9}" dt="2026-05-21T00:17:30.670" v="12849" actId="20577"/>
          <ac:spMkLst>
            <pc:docMk/>
            <pc:sldMk cId="2344239363" sldId="387"/>
            <ac:spMk id="16" creationId="{061CF3F5-FDB1-8D6D-C7D1-C0714A00026C}"/>
          </ac:spMkLst>
        </pc:spChg>
        <pc:grpChg chg="add mod">
          <ac:chgData name="Nadia Ellis" userId="a6962279-43d5-42bf-8862-cc183bf341ef" providerId="ADAL" clId="{CAC14C8D-502B-4015-91A8-9BEEF68A67F9}" dt="2026-05-20T18:16:20.971" v="536" actId="1076"/>
          <ac:grpSpMkLst>
            <pc:docMk/>
            <pc:sldMk cId="2344239363" sldId="387"/>
            <ac:grpSpMk id="5" creationId="{F483B231-4F56-C605-B822-5B48CCA18682}"/>
          </ac:grpSpMkLst>
        </pc:grpChg>
      </pc:sldChg>
      <pc:sldChg chg="delSp modSp add mod ord">
        <pc:chgData name="Nadia Ellis" userId="a6962279-43d5-42bf-8862-cc183bf341ef" providerId="ADAL" clId="{CAC14C8D-502B-4015-91A8-9BEEF68A67F9}" dt="2026-05-20T21:37:15.856" v="10946"/>
        <pc:sldMkLst>
          <pc:docMk/>
          <pc:sldMk cId="3024357479" sldId="388"/>
        </pc:sldMkLst>
        <pc:spChg chg="del">
          <ac:chgData name="Nadia Ellis" userId="a6962279-43d5-42bf-8862-cc183bf341ef" providerId="ADAL" clId="{CAC14C8D-502B-4015-91A8-9BEEF68A67F9}" dt="2026-05-20T18:12:52.452" v="530" actId="478"/>
          <ac:spMkLst>
            <pc:docMk/>
            <pc:sldMk cId="3024357479" sldId="388"/>
            <ac:spMk id="2" creationId="{BFF0C7A6-08A7-725D-CDFF-3DA63C4BB111}"/>
          </ac:spMkLst>
        </pc:spChg>
        <pc:spChg chg="mod">
          <ac:chgData name="Nadia Ellis" userId="a6962279-43d5-42bf-8862-cc183bf341ef" providerId="ADAL" clId="{CAC14C8D-502B-4015-91A8-9BEEF68A67F9}" dt="2026-05-20T18:12:44.648" v="528" actId="1076"/>
          <ac:spMkLst>
            <pc:docMk/>
            <pc:sldMk cId="3024357479" sldId="388"/>
            <ac:spMk id="3" creationId="{4842C7AC-ED0C-D840-6C74-79F97A31AE22}"/>
          </ac:spMkLst>
        </pc:spChg>
        <pc:spChg chg="del">
          <ac:chgData name="Nadia Ellis" userId="a6962279-43d5-42bf-8862-cc183bf341ef" providerId="ADAL" clId="{CAC14C8D-502B-4015-91A8-9BEEF68A67F9}" dt="2026-05-20T18:12:48.321" v="529" actId="478"/>
          <ac:spMkLst>
            <pc:docMk/>
            <pc:sldMk cId="3024357479" sldId="388"/>
            <ac:spMk id="11" creationId="{4DABC4A1-3F0F-0A9F-4BE0-EBCD4EDCF317}"/>
          </ac:spMkLst>
        </pc:spChg>
      </pc:sldChg>
      <pc:sldChg chg="addSp delSp modSp add del mod">
        <pc:chgData name="Nadia Ellis" userId="a6962279-43d5-42bf-8862-cc183bf341ef" providerId="ADAL" clId="{CAC14C8D-502B-4015-91A8-9BEEF68A67F9}" dt="2026-05-20T18:12:02.757" v="526" actId="47"/>
        <pc:sldMkLst>
          <pc:docMk/>
          <pc:sldMk cId="3193376127" sldId="388"/>
        </pc:sldMkLst>
        <pc:spChg chg="del">
          <ac:chgData name="Nadia Ellis" userId="a6962279-43d5-42bf-8862-cc183bf341ef" providerId="ADAL" clId="{CAC14C8D-502B-4015-91A8-9BEEF68A67F9}" dt="2026-05-20T18:11:26.108" v="520" actId="478"/>
          <ac:spMkLst>
            <pc:docMk/>
            <pc:sldMk cId="3193376127" sldId="388"/>
            <ac:spMk id="10" creationId="{0760D7F0-A0F3-0B04-841D-4097AE14B473}"/>
          </ac:spMkLst>
        </pc:spChg>
        <pc:spChg chg="del mod">
          <ac:chgData name="Nadia Ellis" userId="a6962279-43d5-42bf-8862-cc183bf341ef" providerId="ADAL" clId="{CAC14C8D-502B-4015-91A8-9BEEF68A67F9}" dt="2026-05-20T18:11:29.433" v="523"/>
          <ac:spMkLst>
            <pc:docMk/>
            <pc:sldMk cId="3193376127" sldId="388"/>
            <ac:spMk id="12" creationId="{F083E264-66AC-A87C-C65B-8F86E3AAF21D}"/>
          </ac:spMkLst>
        </pc:spChg>
        <pc:graphicFrameChg chg="add del modGraphic">
          <ac:chgData name="Nadia Ellis" userId="a6962279-43d5-42bf-8862-cc183bf341ef" providerId="ADAL" clId="{CAC14C8D-502B-4015-91A8-9BEEF68A67F9}" dt="2026-05-20T18:11:25.068" v="519" actId="478"/>
          <ac:graphicFrameMkLst>
            <pc:docMk/>
            <pc:sldMk cId="3193376127" sldId="388"/>
            <ac:graphicFrameMk id="3" creationId="{63BF44EE-99A5-25CB-5416-19DD8C774741}"/>
          </ac:graphicFrameMkLst>
        </pc:graphicFrameChg>
      </pc:sldChg>
      <pc:sldChg chg="modNotesTx">
        <pc:chgData name="Nadia Ellis" userId="a6962279-43d5-42bf-8862-cc183bf341ef" providerId="ADAL" clId="{CAC14C8D-502B-4015-91A8-9BEEF68A67F9}" dt="2026-05-20T21:31:43.868" v="9926" actId="20577"/>
        <pc:sldMkLst>
          <pc:docMk/>
          <pc:sldMk cId="1380883451" sldId="390"/>
        </pc:sldMkLst>
      </pc:sldChg>
      <pc:sldChg chg="delSp modSp mod modNotesTx">
        <pc:chgData name="Nadia Ellis" userId="a6962279-43d5-42bf-8862-cc183bf341ef" providerId="ADAL" clId="{CAC14C8D-502B-4015-91A8-9BEEF68A67F9}" dt="2026-05-20T23:42:41.136" v="12726" actId="478"/>
        <pc:sldMkLst>
          <pc:docMk/>
          <pc:sldMk cId="947284821" sldId="391"/>
        </pc:sldMkLst>
        <pc:grpChg chg="mod">
          <ac:chgData name="Nadia Ellis" userId="a6962279-43d5-42bf-8862-cc183bf341ef" providerId="ADAL" clId="{CAC14C8D-502B-4015-91A8-9BEEF68A67F9}" dt="2026-05-20T23:42:37.872" v="12725" actId="14100"/>
          <ac:grpSpMkLst>
            <pc:docMk/>
            <pc:sldMk cId="947284821" sldId="391"/>
            <ac:grpSpMk id="2" creationId="{54C63306-74D2-7829-6D2C-68628AE10CD6}"/>
          </ac:grpSpMkLst>
        </pc:grpChg>
        <pc:grpChg chg="del">
          <ac:chgData name="Nadia Ellis" userId="a6962279-43d5-42bf-8862-cc183bf341ef" providerId="ADAL" clId="{CAC14C8D-502B-4015-91A8-9BEEF68A67F9}" dt="2026-05-20T23:42:41.136" v="12726" actId="478"/>
          <ac:grpSpMkLst>
            <pc:docMk/>
            <pc:sldMk cId="947284821" sldId="391"/>
            <ac:grpSpMk id="4" creationId="{3F1A5A03-51EE-2D02-22B0-B5934D1B4434}"/>
          </ac:grpSpMkLst>
        </pc:grpChg>
      </pc:sldChg>
      <pc:sldChg chg="modNotesTx">
        <pc:chgData name="Nadia Ellis" userId="a6962279-43d5-42bf-8862-cc183bf341ef" providerId="ADAL" clId="{CAC14C8D-502B-4015-91A8-9BEEF68A67F9}" dt="2026-05-20T21:36:57.165" v="10944" actId="20577"/>
        <pc:sldMkLst>
          <pc:docMk/>
          <pc:sldMk cId="2483695520" sldId="392"/>
        </pc:sldMkLst>
      </pc:sldChg>
      <pc:sldChg chg="addSp delSp modSp new mod modNotesTx">
        <pc:chgData name="Nadia Ellis" userId="a6962279-43d5-42bf-8862-cc183bf341ef" providerId="ADAL" clId="{CAC14C8D-502B-4015-91A8-9BEEF68A67F9}" dt="2026-05-21T00:19:44.555" v="12879" actId="1076"/>
        <pc:sldMkLst>
          <pc:docMk/>
          <pc:sldMk cId="3753227077" sldId="393"/>
        </pc:sldMkLst>
        <pc:spChg chg="add del mod">
          <ac:chgData name="Nadia Ellis" userId="a6962279-43d5-42bf-8862-cc183bf341ef" providerId="ADAL" clId="{CAC14C8D-502B-4015-91A8-9BEEF68A67F9}" dt="2026-05-20T20:43:50.652" v="1720" actId="478"/>
          <ac:spMkLst>
            <pc:docMk/>
            <pc:sldMk cId="3753227077" sldId="393"/>
            <ac:spMk id="2" creationId="{DB745CFA-8219-55D8-5737-497BE119F5FA}"/>
          </ac:spMkLst>
        </pc:spChg>
        <pc:spChg chg="add del mod">
          <ac:chgData name="Nadia Ellis" userId="a6962279-43d5-42bf-8862-cc183bf341ef" providerId="ADAL" clId="{CAC14C8D-502B-4015-91A8-9BEEF68A67F9}" dt="2026-05-21T00:19:32.414" v="12871" actId="478"/>
          <ac:spMkLst>
            <pc:docMk/>
            <pc:sldMk cId="3753227077" sldId="393"/>
            <ac:spMk id="3" creationId="{EC0D9495-F826-49AC-2701-5516BE9CF1C9}"/>
          </ac:spMkLst>
        </pc:spChg>
        <pc:spChg chg="add del mod">
          <ac:chgData name="Nadia Ellis" userId="a6962279-43d5-42bf-8862-cc183bf341ef" providerId="ADAL" clId="{CAC14C8D-502B-4015-91A8-9BEEF68A67F9}" dt="2026-05-21T00:19:27.058" v="12869" actId="478"/>
          <ac:spMkLst>
            <pc:docMk/>
            <pc:sldMk cId="3753227077" sldId="393"/>
            <ac:spMk id="4" creationId="{4E8C6A63-C11B-D3F8-3AE0-5F64DEB601EB}"/>
          </ac:spMkLst>
        </pc:spChg>
        <pc:spChg chg="add mod">
          <ac:chgData name="Nadia Ellis" userId="a6962279-43d5-42bf-8862-cc183bf341ef" providerId="ADAL" clId="{CAC14C8D-502B-4015-91A8-9BEEF68A67F9}" dt="2026-05-20T20:52:02.961" v="2171" actId="20577"/>
          <ac:spMkLst>
            <pc:docMk/>
            <pc:sldMk cId="3753227077" sldId="393"/>
            <ac:spMk id="5" creationId="{3898FC68-4693-4789-EC1D-4CA8B0A2CF5F}"/>
          </ac:spMkLst>
        </pc:spChg>
        <pc:spChg chg="add mod">
          <ac:chgData name="Nadia Ellis" userId="a6962279-43d5-42bf-8862-cc183bf341ef" providerId="ADAL" clId="{CAC14C8D-502B-4015-91A8-9BEEF68A67F9}" dt="2026-05-20T20:52:12.701" v="2178" actId="1076"/>
          <ac:spMkLst>
            <pc:docMk/>
            <pc:sldMk cId="3753227077" sldId="393"/>
            <ac:spMk id="6" creationId="{DBB199FD-4451-2DAB-A194-C11F6B2EAEC9}"/>
          </ac:spMkLst>
        </pc:spChg>
        <pc:spChg chg="mod">
          <ac:chgData name="Nadia Ellis" userId="a6962279-43d5-42bf-8862-cc183bf341ef" providerId="ADAL" clId="{CAC14C8D-502B-4015-91A8-9BEEF68A67F9}" dt="2026-05-20T20:44:48.867" v="1732"/>
          <ac:spMkLst>
            <pc:docMk/>
            <pc:sldMk cId="3753227077" sldId="393"/>
            <ac:spMk id="8" creationId="{8ED2AF0D-71F6-E393-F2D0-1439DF203AF1}"/>
          </ac:spMkLst>
        </pc:spChg>
        <pc:spChg chg="del mod topLvl">
          <ac:chgData name="Nadia Ellis" userId="a6962279-43d5-42bf-8862-cc183bf341ef" providerId="ADAL" clId="{CAC14C8D-502B-4015-91A8-9BEEF68A67F9}" dt="2026-05-21T00:18:29.801" v="12865" actId="478"/>
          <ac:spMkLst>
            <pc:docMk/>
            <pc:sldMk cId="3753227077" sldId="393"/>
            <ac:spMk id="10" creationId="{439C9450-C35C-1275-5DDF-C400F9CAF715}"/>
          </ac:spMkLst>
        </pc:spChg>
        <pc:spChg chg="add mod">
          <ac:chgData name="Nadia Ellis" userId="a6962279-43d5-42bf-8862-cc183bf341ef" providerId="ADAL" clId="{CAC14C8D-502B-4015-91A8-9BEEF68A67F9}" dt="2026-05-21T00:18:30.259" v="12866"/>
          <ac:spMkLst>
            <pc:docMk/>
            <pc:sldMk cId="3753227077" sldId="393"/>
            <ac:spMk id="11" creationId="{CCB1CDFD-81EB-AF56-5A2F-80CFE64EB698}"/>
          </ac:spMkLst>
        </pc:spChg>
        <pc:grpChg chg="add mod">
          <ac:chgData name="Nadia Ellis" userId="a6962279-43d5-42bf-8862-cc183bf341ef" providerId="ADAL" clId="{CAC14C8D-502B-4015-91A8-9BEEF68A67F9}" dt="2026-05-20T20:44:48.867" v="1732"/>
          <ac:grpSpMkLst>
            <pc:docMk/>
            <pc:sldMk cId="3753227077" sldId="393"/>
            <ac:grpSpMk id="7" creationId="{8AAAAB4A-6DF6-2C58-119F-24CA450408C0}"/>
          </ac:grpSpMkLst>
        </pc:grpChg>
        <pc:grpChg chg="add del mod">
          <ac:chgData name="Nadia Ellis" userId="a6962279-43d5-42bf-8862-cc183bf341ef" providerId="ADAL" clId="{CAC14C8D-502B-4015-91A8-9BEEF68A67F9}" dt="2026-05-21T00:18:29.801" v="12865" actId="478"/>
          <ac:grpSpMkLst>
            <pc:docMk/>
            <pc:sldMk cId="3753227077" sldId="393"/>
            <ac:grpSpMk id="9" creationId="{E5D4BE43-8322-3FB1-6512-5DC295820FF7}"/>
          </ac:grpSpMkLst>
        </pc:grpChg>
        <pc:picChg chg="add mod">
          <ac:chgData name="Nadia Ellis" userId="a6962279-43d5-42bf-8862-cc183bf341ef" providerId="ADAL" clId="{CAC14C8D-502B-4015-91A8-9BEEF68A67F9}" dt="2026-05-21T00:19:44.555" v="12879" actId="1076"/>
          <ac:picMkLst>
            <pc:docMk/>
            <pc:sldMk cId="3753227077" sldId="393"/>
            <ac:picMk id="13" creationId="{C3181B09-21ED-2F48-F7A9-37D26651C3BF}"/>
          </ac:picMkLst>
        </pc:picChg>
      </pc:sldChg>
      <pc:sldChg chg="addSp modSp new del">
        <pc:chgData name="Nadia Ellis" userId="a6962279-43d5-42bf-8862-cc183bf341ef" providerId="ADAL" clId="{CAC14C8D-502B-4015-91A8-9BEEF68A67F9}" dt="2026-05-20T22:12:57.931" v="12593" actId="47"/>
        <pc:sldMkLst>
          <pc:docMk/>
          <pc:sldMk cId="125618138" sldId="394"/>
        </pc:sldMkLst>
        <pc:spChg chg="add mod">
          <ac:chgData name="Nadia Ellis" userId="a6962279-43d5-42bf-8862-cc183bf341ef" providerId="ADAL" clId="{CAC14C8D-502B-4015-91A8-9BEEF68A67F9}" dt="2026-05-20T21:37:57.537" v="10948"/>
          <ac:spMkLst>
            <pc:docMk/>
            <pc:sldMk cId="125618138" sldId="394"/>
            <ac:spMk id="2" creationId="{9437BDEB-E67E-6B3D-41F4-41C902A12A37}"/>
          </ac:spMkLst>
        </pc:spChg>
        <pc:spChg chg="add mod">
          <ac:chgData name="Nadia Ellis" userId="a6962279-43d5-42bf-8862-cc183bf341ef" providerId="ADAL" clId="{CAC14C8D-502B-4015-91A8-9BEEF68A67F9}" dt="2026-05-20T21:37:57.537" v="10948"/>
          <ac:spMkLst>
            <pc:docMk/>
            <pc:sldMk cId="125618138" sldId="394"/>
            <ac:spMk id="3" creationId="{840FED9E-937E-D460-B882-19890F022A30}"/>
          </ac:spMkLst>
        </pc:spChg>
        <pc:spChg chg="mod">
          <ac:chgData name="Nadia Ellis" userId="a6962279-43d5-42bf-8862-cc183bf341ef" providerId="ADAL" clId="{CAC14C8D-502B-4015-91A8-9BEEF68A67F9}" dt="2026-05-20T21:38:06.115" v="10949"/>
          <ac:spMkLst>
            <pc:docMk/>
            <pc:sldMk cId="125618138" sldId="394"/>
            <ac:spMk id="5" creationId="{B8317DA7-A011-B62B-EC74-83392376FEAD}"/>
          </ac:spMkLst>
        </pc:spChg>
        <pc:spChg chg="mod">
          <ac:chgData name="Nadia Ellis" userId="a6962279-43d5-42bf-8862-cc183bf341ef" providerId="ADAL" clId="{CAC14C8D-502B-4015-91A8-9BEEF68A67F9}" dt="2026-05-20T21:38:06.115" v="10949"/>
          <ac:spMkLst>
            <pc:docMk/>
            <pc:sldMk cId="125618138" sldId="394"/>
            <ac:spMk id="7" creationId="{51C8E075-2A64-11A5-8E74-74D6343B0B5F}"/>
          </ac:spMkLst>
        </pc:spChg>
        <pc:grpChg chg="add mod">
          <ac:chgData name="Nadia Ellis" userId="a6962279-43d5-42bf-8862-cc183bf341ef" providerId="ADAL" clId="{CAC14C8D-502B-4015-91A8-9BEEF68A67F9}" dt="2026-05-20T21:38:06.115" v="10949"/>
          <ac:grpSpMkLst>
            <pc:docMk/>
            <pc:sldMk cId="125618138" sldId="394"/>
            <ac:grpSpMk id="4" creationId="{C100311F-6410-82E1-114A-3A7B80AA58D7}"/>
          </ac:grpSpMkLst>
        </pc:grpChg>
        <pc:grpChg chg="add mod">
          <ac:chgData name="Nadia Ellis" userId="a6962279-43d5-42bf-8862-cc183bf341ef" providerId="ADAL" clId="{CAC14C8D-502B-4015-91A8-9BEEF68A67F9}" dt="2026-05-20T21:38:06.115" v="10949"/>
          <ac:grpSpMkLst>
            <pc:docMk/>
            <pc:sldMk cId="125618138" sldId="394"/>
            <ac:grpSpMk id="6" creationId="{CABAE517-A381-C6C1-C803-9FBD0227502D}"/>
          </ac:grpSpMkLst>
        </pc:grpChg>
      </pc:sldChg>
      <pc:sldChg chg="addSp delSp modSp add mod modNotesTx">
        <pc:chgData name="Nadia Ellis" userId="a6962279-43d5-42bf-8862-cc183bf341ef" providerId="ADAL" clId="{CAC14C8D-502B-4015-91A8-9BEEF68A67F9}" dt="2026-05-20T22:19:52.929" v="12673" actId="1076"/>
        <pc:sldMkLst>
          <pc:docMk/>
          <pc:sldMk cId="2409159610" sldId="395"/>
        </pc:sldMkLst>
        <pc:spChg chg="mod">
          <ac:chgData name="Nadia Ellis" userId="a6962279-43d5-42bf-8862-cc183bf341ef" providerId="ADAL" clId="{CAC14C8D-502B-4015-91A8-9BEEF68A67F9}" dt="2026-05-20T22:19:47.492" v="12672" actId="1076"/>
          <ac:spMkLst>
            <pc:docMk/>
            <pc:sldMk cId="2409159610" sldId="395"/>
            <ac:spMk id="2" creationId="{9856659E-402C-50B5-1289-C66F0C45EB5B}"/>
          </ac:spMkLst>
        </pc:spChg>
        <pc:spChg chg="del">
          <ac:chgData name="Nadia Ellis" userId="a6962279-43d5-42bf-8862-cc183bf341ef" providerId="ADAL" clId="{CAC14C8D-502B-4015-91A8-9BEEF68A67F9}" dt="2026-05-20T21:39:50.219" v="11023" actId="478"/>
          <ac:spMkLst>
            <pc:docMk/>
            <pc:sldMk cId="2409159610" sldId="395"/>
            <ac:spMk id="3" creationId="{B1027825-110B-2FA6-C840-30D77AC312FA}"/>
          </ac:spMkLst>
        </pc:spChg>
        <pc:spChg chg="add mod">
          <ac:chgData name="Nadia Ellis" userId="a6962279-43d5-42bf-8862-cc183bf341ef" providerId="ADAL" clId="{CAC14C8D-502B-4015-91A8-9BEEF68A67F9}" dt="2026-05-20T22:19:52.929" v="12673" actId="1076"/>
          <ac:spMkLst>
            <pc:docMk/>
            <pc:sldMk cId="2409159610" sldId="395"/>
            <ac:spMk id="8" creationId="{0E3D8EA0-8C37-75AA-99D0-9841250788ED}"/>
          </ac:spMkLst>
        </pc:spChg>
      </pc:sldChg>
      <pc:sldChg chg="addSp delSp modSp add del mod">
        <pc:chgData name="Nadia Ellis" userId="a6962279-43d5-42bf-8862-cc183bf341ef" providerId="ADAL" clId="{CAC14C8D-502B-4015-91A8-9BEEF68A67F9}" dt="2026-05-20T21:43:43.125" v="11188" actId="2696"/>
        <pc:sldMkLst>
          <pc:docMk/>
          <pc:sldMk cId="1299262558" sldId="396"/>
        </pc:sldMkLst>
        <pc:spChg chg="del mod">
          <ac:chgData name="Nadia Ellis" userId="a6962279-43d5-42bf-8862-cc183bf341ef" providerId="ADAL" clId="{CAC14C8D-502B-4015-91A8-9BEEF68A67F9}" dt="2026-05-20T21:38:46.565" v="10955" actId="478"/>
          <ac:spMkLst>
            <pc:docMk/>
            <pc:sldMk cId="1299262558" sldId="396"/>
            <ac:spMk id="2" creationId="{3F348629-5894-1204-C210-9A1ADC0A4A20}"/>
          </ac:spMkLst>
        </pc:spChg>
        <pc:spChg chg="del mod">
          <ac:chgData name="Nadia Ellis" userId="a6962279-43d5-42bf-8862-cc183bf341ef" providerId="ADAL" clId="{CAC14C8D-502B-4015-91A8-9BEEF68A67F9}" dt="2026-05-20T21:38:42.433" v="10953" actId="478"/>
          <ac:spMkLst>
            <pc:docMk/>
            <pc:sldMk cId="1299262558" sldId="396"/>
            <ac:spMk id="3" creationId="{D93E8249-7B3B-6F80-95B4-D9F34138B0BA}"/>
          </ac:spMkLst>
        </pc:spChg>
        <pc:spChg chg="add del mod">
          <ac:chgData name="Nadia Ellis" userId="a6962279-43d5-42bf-8862-cc183bf341ef" providerId="ADAL" clId="{CAC14C8D-502B-4015-91A8-9BEEF68A67F9}" dt="2026-05-20T21:39:41.751" v="11021" actId="21"/>
          <ac:spMkLst>
            <pc:docMk/>
            <pc:sldMk cId="1299262558" sldId="396"/>
            <ac:spMk id="8" creationId="{0E3D8EA0-8C37-75AA-99D0-9841250788ED}"/>
          </ac:spMkLst>
        </pc:spChg>
        <pc:spChg chg="add mod">
          <ac:chgData name="Nadia Ellis" userId="a6962279-43d5-42bf-8862-cc183bf341ef" providerId="ADAL" clId="{CAC14C8D-502B-4015-91A8-9BEEF68A67F9}" dt="2026-05-20T21:40:42.182" v="11034" actId="1076"/>
          <ac:spMkLst>
            <pc:docMk/>
            <pc:sldMk cId="1299262558" sldId="396"/>
            <ac:spMk id="9" creationId="{8C838EB1-54DD-8FA1-5022-CBA46BFAEFDC}"/>
          </ac:spMkLst>
        </pc:spChg>
        <pc:spChg chg="add del mod">
          <ac:chgData name="Nadia Ellis" userId="a6962279-43d5-42bf-8862-cc183bf341ef" providerId="ADAL" clId="{CAC14C8D-502B-4015-91A8-9BEEF68A67F9}" dt="2026-05-20T21:43:02.980" v="11167"/>
          <ac:spMkLst>
            <pc:docMk/>
            <pc:sldMk cId="1299262558" sldId="396"/>
            <ac:spMk id="10" creationId="{B8F5A60C-3193-2CE3-0B1C-44A1EC64E292}"/>
          </ac:spMkLst>
        </pc:spChg>
        <pc:spChg chg="add mod">
          <ac:chgData name="Nadia Ellis" userId="a6962279-43d5-42bf-8862-cc183bf341ef" providerId="ADAL" clId="{CAC14C8D-502B-4015-91A8-9BEEF68A67F9}" dt="2026-05-20T21:40:43.951" v="11035" actId="1076"/>
          <ac:spMkLst>
            <pc:docMk/>
            <pc:sldMk cId="1299262558" sldId="396"/>
            <ac:spMk id="11" creationId="{A1DBFF08-D642-9B31-A7AC-4CAFBC036949}"/>
          </ac:spMkLst>
        </pc:spChg>
        <pc:spChg chg="add del mod">
          <ac:chgData name="Nadia Ellis" userId="a6962279-43d5-42bf-8862-cc183bf341ef" providerId="ADAL" clId="{CAC14C8D-502B-4015-91A8-9BEEF68A67F9}" dt="2026-05-20T21:42:05.438" v="11111"/>
          <ac:spMkLst>
            <pc:docMk/>
            <pc:sldMk cId="1299262558" sldId="396"/>
            <ac:spMk id="12" creationId="{59788DE9-8DBA-DAD8-31AA-657346AE1F82}"/>
          </ac:spMkLst>
        </pc:spChg>
      </pc:sldChg>
      <pc:sldChg chg="delSp modSp add mod">
        <pc:chgData name="Nadia Ellis" userId="a6962279-43d5-42bf-8862-cc183bf341ef" providerId="ADAL" clId="{CAC14C8D-502B-4015-91A8-9BEEF68A67F9}" dt="2026-05-20T22:20:10.570" v="12675" actId="207"/>
        <pc:sldMkLst>
          <pc:docMk/>
          <pc:sldMk cId="2882094253" sldId="397"/>
        </pc:sldMkLst>
        <pc:spChg chg="mod">
          <ac:chgData name="Nadia Ellis" userId="a6962279-43d5-42bf-8862-cc183bf341ef" providerId="ADAL" clId="{CAC14C8D-502B-4015-91A8-9BEEF68A67F9}" dt="2026-05-20T22:20:10.570" v="12675" actId="207"/>
          <ac:spMkLst>
            <pc:docMk/>
            <pc:sldMk cId="2882094253" sldId="397"/>
            <ac:spMk id="9" creationId="{EA635FF3-B306-28F7-0803-6DA0B359375D}"/>
          </ac:spMkLst>
        </pc:spChg>
        <pc:spChg chg="mod">
          <ac:chgData name="Nadia Ellis" userId="a6962279-43d5-42bf-8862-cc183bf341ef" providerId="ADAL" clId="{CAC14C8D-502B-4015-91A8-9BEEF68A67F9}" dt="2026-05-20T22:20:10.570" v="12675" actId="207"/>
          <ac:spMkLst>
            <pc:docMk/>
            <pc:sldMk cId="2882094253" sldId="397"/>
            <ac:spMk id="10" creationId="{7ED29FEE-E8FC-BD5C-A2A7-4F6D3DC8C2D9}"/>
          </ac:spMkLst>
        </pc:spChg>
        <pc:spChg chg="del mod">
          <ac:chgData name="Nadia Ellis" userId="a6962279-43d5-42bf-8862-cc183bf341ef" providerId="ADAL" clId="{CAC14C8D-502B-4015-91A8-9BEEF68A67F9}" dt="2026-05-20T21:43:21.720" v="11170"/>
          <ac:spMkLst>
            <pc:docMk/>
            <pc:sldMk cId="2882094253" sldId="397"/>
            <ac:spMk id="11" creationId="{D5D5AE18-9649-05D0-5F07-F1C0D7BDFC58}"/>
          </ac:spMkLst>
        </pc:spChg>
        <pc:spChg chg="mod">
          <ac:chgData name="Nadia Ellis" userId="a6962279-43d5-42bf-8862-cc183bf341ef" providerId="ADAL" clId="{CAC14C8D-502B-4015-91A8-9BEEF68A67F9}" dt="2026-05-20T22:20:10.570" v="12675" actId="207"/>
          <ac:spMkLst>
            <pc:docMk/>
            <pc:sldMk cId="2882094253" sldId="397"/>
            <ac:spMk id="12" creationId="{B5DA7951-D34D-324B-AF43-18BFE3BA2CE8}"/>
          </ac:spMkLst>
        </pc:spChg>
      </pc:sldChg>
      <pc:sldChg chg="add modAnim">
        <pc:chgData name="Nadia Ellis" userId="a6962279-43d5-42bf-8862-cc183bf341ef" providerId="ADAL" clId="{CAC14C8D-502B-4015-91A8-9BEEF68A67F9}" dt="2026-05-20T23:38:18.833" v="12689"/>
        <pc:sldMkLst>
          <pc:docMk/>
          <pc:sldMk cId="4027634521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32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26419B9-53A2-B1C0-2978-91D34AF45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the only thing that has worse approval ratings than Donald Trump in the US right now is AI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Most people expect AI to be some kind of oracle. They give it something generic and get a generic answer.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When we talk to humans, we rely on shared assumptions. If I say, "Go to the store and pick up some milk," a person knows the hidden steps: go to the store, pick up the milk, pay for it, bring it home, put it in the fridge.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AI does not share all of that context unless we make the outcome clear.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treat it like a teammate.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In the future we’ll </a:t>
            </a:r>
            <a:r>
              <a:rPr lang="en-NZ" dirty="0" err="1"/>
              <a:t>wispr</a:t>
            </a:r>
            <a:r>
              <a:rPr lang="en-NZ" dirty="0"/>
              <a:t> to our Ais rather than typing.</a:t>
            </a:r>
            <a:br>
              <a:rPr lang="en-NZ" dirty="0"/>
            </a:br>
            <a:r>
              <a:rPr lang="en-NZ" dirty="0"/>
              <a:t>We type 60 words per minute. We can talk 90-120</a:t>
            </a:r>
          </a:p>
          <a:p>
            <a:r>
              <a:rPr lang="en-NZ" dirty="0"/>
              <a:t>This changes the way we interact with A. So you can brief it like you would an employee or consultant in a few minutes </a:t>
            </a:r>
          </a:p>
        </p:txBody>
      </p:sp>
    </p:spTree>
    <p:extLst>
      <p:ext uri="{BB962C8B-B14F-4D97-AF65-F5344CB8AC3E}">
        <p14:creationId xmlns:p14="http://schemas.microsoft.com/office/powerpoint/2010/main" val="312669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61DAC-6996-2291-4560-B9048C183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ACD8B-55D7-2214-8CA6-F6AEF461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EE0B7F-DE44-DA0D-EA5F-57A9844EB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When you’re chatting with AI this is a great framework. That will 10x your results. </a:t>
            </a:r>
            <a:br>
              <a:rPr lang="en-US" dirty="0"/>
            </a:br>
            <a:r>
              <a:rPr lang="en-US" dirty="0"/>
              <a:t>Yarn with it. </a:t>
            </a:r>
          </a:p>
          <a:p>
            <a:endParaRPr lang="en-US" dirty="0"/>
          </a:p>
          <a:p>
            <a:r>
              <a:rPr lang="en-US" dirty="0"/>
              <a:t>What is the context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Give AI the full picture. Who you are, what the problem is, who this is for. </a:t>
            </a:r>
            <a:b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In this example I</a:t>
            </a:r>
            <a:r>
              <a:rPr lang="en-US" dirty="0"/>
              <a:t>AI implementation proposal to our management team.  Company. Operations. Strategy. Risks.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Expertise.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 as the kind of consultant a good CEO would bring in before a serious management-team decision. </a:t>
            </a:r>
            <a:r>
              <a:rPr lang="en-US" dirty="0" err="1"/>
              <a:t>Favourite</a:t>
            </a:r>
            <a:r>
              <a:rPr lang="en-US" dirty="0"/>
              <a:t> thought leaders? Drop them in. </a:t>
            </a:r>
          </a:p>
          <a:p>
            <a:r>
              <a:rPr lang="en-US" dirty="0"/>
              <a:t>Brene Brown, Simon Sinek. Whatever the task requires from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Task;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specific. Stress-test this AI implementation proposal before I take it to the management team. Help me poke holes in this from the perspective of Operations, Marketing, Finance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me 3-5 clarifying questions, one at a time.  So you have all the necessary info. If you don’t give AI the opportunity to ask questions then it will generalize, or guess. That is dangerous.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14D4E-862C-563B-8C73-0D814C615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718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Didn’t remember all that? Here’s the slide for you to refer back later. Honestly this is the easiest thing to do straight away and get immediate 10x improvement from your AI. </a:t>
            </a:r>
          </a:p>
          <a:p>
            <a:endParaRPr lang="en-NZ" dirty="0"/>
          </a:p>
          <a:p>
            <a:r>
              <a:rPr lang="en-NZ" dirty="0"/>
              <a:t>But Chat based AI isn’t where the real ROI happens. Real changes come from the next two types. First we’re going to talk about AI Automation.  </a:t>
            </a:r>
          </a:p>
        </p:txBody>
      </p:sp>
    </p:spTree>
    <p:extLst>
      <p:ext uri="{BB962C8B-B14F-4D97-AF65-F5344CB8AC3E}">
        <p14:creationId xmlns:p14="http://schemas.microsoft.com/office/powerpoint/2010/main" val="233470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BCBFE-D0B6-00A4-3BB4-5D8190A2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B19D1-D900-B491-9969-648ABB7FDBD0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6A2585-A899-85AB-A0B3-90E2039A9F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Opportunites</a:t>
            </a:r>
            <a:r>
              <a:rPr lang="en-US" dirty="0"/>
              <a:t> for AI automation are literally endless.  But today I’m going to demo one that is pretty common across the board. MEETINGS. </a:t>
            </a:r>
          </a:p>
          <a:p>
            <a:r>
              <a:rPr lang="en-US" dirty="0"/>
              <a:t>Messy inputs, messy outputs, repetitive drain. Who said what, who’s action was it, did they do it…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last year… this type of process wasn’t that easy to automate. But now it was literally easier to build an automation that in was to create a slide deck describing the process.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5F18-02A9-012C-F718-56DA1797C7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3046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This pre &amp; post meeting ai automation was all build in natural language. I gave </a:t>
            </a:r>
            <a:r>
              <a:rPr lang="en-NZ" dirty="0" err="1"/>
              <a:t>Relay.app</a:t>
            </a:r>
            <a:r>
              <a:rPr lang="en-NZ" dirty="0"/>
              <a:t> the steps, it built the workflow.  If you want to check out Relay that QR code will get you some bonus AI credits for a full year. </a:t>
            </a:r>
            <a:br>
              <a:rPr lang="en-NZ" dirty="0"/>
            </a:br>
            <a:br>
              <a:rPr lang="en-NZ" dirty="0"/>
            </a:br>
            <a:r>
              <a:rPr lang="en-NZ" dirty="0"/>
              <a:t>So the meeting ends and the Admin uploads the transcript and their notes. That kicks off the workflow. </a:t>
            </a:r>
          </a:p>
        </p:txBody>
      </p:sp>
    </p:spTree>
    <p:extLst>
      <p:ext uri="{BB962C8B-B14F-4D97-AF65-F5344CB8AC3E}">
        <p14:creationId xmlns:p14="http://schemas.microsoft.com/office/powerpoint/2010/main" val="123364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Next the AI process the transcript following your specific instructions around what is important and how you like things. No more dealing with Teams generic notes complete with spelling mistakes. </a:t>
            </a:r>
          </a:p>
          <a:p>
            <a:r>
              <a:rPr lang="en-NZ" dirty="0"/>
              <a:t>Human checks and approves. </a:t>
            </a:r>
          </a:p>
          <a:p>
            <a:r>
              <a:rPr lang="en-NZ" dirty="0"/>
              <a:t>Next AI drafts personalised follow ups for each departments. So the most relevant content to them is easy to find. </a:t>
            </a:r>
          </a:p>
          <a:p>
            <a:r>
              <a:rPr lang="en-NZ" dirty="0"/>
              <a:t>Human checks that too.</a:t>
            </a:r>
          </a:p>
          <a:p>
            <a:r>
              <a:rPr lang="en-NZ" dirty="0"/>
              <a:t>AI then creates a general pack. Saves it to </a:t>
            </a:r>
            <a:r>
              <a:rPr lang="en-NZ" dirty="0" err="1"/>
              <a:t>Sharepoint</a:t>
            </a:r>
            <a:r>
              <a:rPr lang="en-NZ" dirty="0"/>
              <a:t> and posts to your teams channel. </a:t>
            </a:r>
          </a:p>
        </p:txBody>
      </p:sp>
    </p:spTree>
    <p:extLst>
      <p:ext uri="{BB962C8B-B14F-4D97-AF65-F5344CB8AC3E}">
        <p14:creationId xmlns:p14="http://schemas.microsoft.com/office/powerpoint/2010/main" val="181712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Then each attendee is sent a personalised email and teams message with their personalised notes.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595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This works at the other end too. Here is another Ai automation. </a:t>
            </a:r>
          </a:p>
          <a:p>
            <a:r>
              <a:rPr lang="en-NZ" dirty="0"/>
              <a:t>This time the AI wakes up on the 1</a:t>
            </a:r>
            <a:r>
              <a:rPr lang="en-NZ" baseline="30000" dirty="0"/>
              <a:t>st</a:t>
            </a:r>
            <a:r>
              <a:rPr lang="en-NZ" dirty="0"/>
              <a:t> of the month and sends a reminder to the admin. </a:t>
            </a:r>
          </a:p>
          <a:p>
            <a:r>
              <a:rPr lang="en-NZ" dirty="0"/>
              <a:t>It then pulls all the project admin items for Microsoft Planner. </a:t>
            </a:r>
          </a:p>
        </p:txBody>
      </p:sp>
    </p:spTree>
    <p:extLst>
      <p:ext uri="{BB962C8B-B14F-4D97-AF65-F5344CB8AC3E}">
        <p14:creationId xmlns:p14="http://schemas.microsoft.com/office/powerpoint/2010/main" val="187223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 err="1"/>
              <a:t>Netxt</a:t>
            </a:r>
            <a:r>
              <a:rPr lang="en-NZ" dirty="0"/>
              <a:t> it emails each person with a form asking them for a status update on their assigned tasks. It will gently nudge them until it is done and return that info to the admin. </a:t>
            </a:r>
          </a:p>
        </p:txBody>
      </p:sp>
    </p:spTree>
    <p:extLst>
      <p:ext uri="{BB962C8B-B14F-4D97-AF65-F5344CB8AC3E}">
        <p14:creationId xmlns:p14="http://schemas.microsoft.com/office/powerpoint/2010/main" val="374693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4645-10A0-A072-CEF5-ECFD53850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850A0-1BEE-7004-0A1C-F52A4B5EB679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9FA572-CB51-3806-67EF-7E3FF2BB31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Identity wrapped up in 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Decades of effort and commitment reduced to the click of a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to that the pace of AI change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568AF-6B1D-9F6B-984F-C9C0097D35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5757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Lastly it uses that information, along with the previous minutes and notes to draft a pre-meeting pack</a:t>
            </a:r>
          </a:p>
          <a:p>
            <a:r>
              <a:rPr lang="en-NZ" dirty="0"/>
              <a:t>Creates a PDF </a:t>
            </a:r>
          </a:p>
          <a:p>
            <a:r>
              <a:rPr lang="en-NZ" dirty="0"/>
              <a:t>Human reviews </a:t>
            </a:r>
          </a:p>
          <a:p>
            <a:r>
              <a:rPr lang="en-NZ" dirty="0"/>
              <a:t>Pack is saved to </a:t>
            </a:r>
            <a:r>
              <a:rPr lang="en-NZ" dirty="0" err="1"/>
              <a:t>Sharepoint</a:t>
            </a:r>
            <a:r>
              <a:rPr lang="en-NZ" dirty="0"/>
              <a:t> and posted to Teams. </a:t>
            </a:r>
          </a:p>
          <a:p>
            <a:endParaRPr lang="en-NZ" dirty="0"/>
          </a:p>
          <a:p>
            <a:r>
              <a:rPr lang="en-NZ" dirty="0"/>
              <a:t>This is a serious time saver. </a:t>
            </a:r>
            <a:br>
              <a:rPr lang="en-NZ" dirty="0"/>
            </a:br>
            <a:br>
              <a:rPr lang="en-NZ" dirty="0"/>
            </a:br>
            <a:r>
              <a:rPr lang="en-NZ" dirty="0"/>
              <a:t>But this is still AI following a pretty strict set of instructions. What about Agentic Ai.</a:t>
            </a:r>
          </a:p>
        </p:txBody>
      </p:sp>
    </p:spTree>
    <p:extLst>
      <p:ext uri="{BB962C8B-B14F-4D97-AF65-F5344CB8AC3E}">
        <p14:creationId xmlns:p14="http://schemas.microsoft.com/office/powerpoint/2010/main" val="3742276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9528-5A21-1167-6AD3-AC671068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AC4AD-C7C9-7A4F-0716-D7BADE16668A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A1B35-E221-112F-277F-FB2C0775F08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Very briefly a reminder of how Agentic AI works. </a:t>
            </a:r>
          </a:p>
          <a:p>
            <a:r>
              <a:rPr lang="en-US" dirty="0"/>
              <a:t>You give it a goal.</a:t>
            </a:r>
          </a:p>
          <a:p>
            <a:r>
              <a:rPr lang="en-US" dirty="0"/>
              <a:t>The AI reviews  the information it has.</a:t>
            </a:r>
          </a:p>
          <a:p>
            <a:r>
              <a:rPr lang="en-US" dirty="0"/>
              <a:t>Plans how to achieve the goal</a:t>
            </a:r>
          </a:p>
          <a:p>
            <a:r>
              <a:rPr lang="en-US" dirty="0"/>
              <a:t>Acts using tools, commands and permissions. </a:t>
            </a:r>
          </a:p>
          <a:p>
            <a:r>
              <a:rPr lang="en-US" dirty="0"/>
              <a:t>Reviews the work and will continue to loop until it has decided the goal is complete.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again. This tech is widely available to all of us and you don’t need to be technical. Show I’m going to show you how this looks in Claude </a:t>
            </a:r>
            <a:r>
              <a:rPr lang="en-US" dirty="0" err="1"/>
              <a:t>CoWork</a:t>
            </a:r>
            <a:r>
              <a:rPr lang="en-US" dirty="0"/>
              <a:t> because they are the current leader for knowledge work.  But Variations also exist in M365, Google Workspace and </a:t>
            </a:r>
            <a:r>
              <a:rPr lang="en-US" dirty="0" err="1"/>
              <a:t>ChatGPTs</a:t>
            </a:r>
            <a:r>
              <a:rPr lang="en-US" dirty="0"/>
              <a:t> Codex.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C1791-99B7-BCA1-6701-77F9CD27B6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43964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Scenario is being briefed before the board meeting on Regional Plan. </a:t>
            </a:r>
          </a:p>
          <a:p>
            <a:r>
              <a:rPr lang="en-US" dirty="0"/>
              <a:t>You give </a:t>
            </a:r>
            <a:r>
              <a:rPr lang="en-US" dirty="0" err="1"/>
              <a:t>claude</a:t>
            </a:r>
            <a:r>
              <a:rPr lang="en-US" dirty="0"/>
              <a:t> access to real folders that live locally on your computer. </a:t>
            </a:r>
          </a:p>
          <a:p>
            <a:r>
              <a:rPr lang="en-US" dirty="0"/>
              <a:t>Sources on the particular areas – Board reports. </a:t>
            </a:r>
          </a:p>
          <a:p>
            <a:r>
              <a:rPr lang="en-US" dirty="0"/>
              <a:t>Second Folder with all the company context – Onboarding piece.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Claude then makes a plan.</a:t>
            </a:r>
          </a:p>
          <a:p>
            <a:r>
              <a:rPr lang="en-US" dirty="0"/>
              <a:t>Reviews the documents in the folder you’ve provided it. </a:t>
            </a:r>
          </a:p>
          <a:p>
            <a:r>
              <a:rPr lang="en-US" dirty="0"/>
              <a:t>And here is the cool bit… because you’ve connected it to Microsoft 365 it can also search your teams chat and inbox for relevant information.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Once it has worked across all of that information,  it outputs the result. </a:t>
            </a:r>
          </a:p>
          <a:p>
            <a:r>
              <a:rPr lang="en-US" dirty="0"/>
              <a:t>Human then provides feedback – tighten it up, output a branded word doc and slide deck on the plan.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Claude then uses skills – which is a standard operating procedure for a specific task to create those branded documents. </a:t>
            </a:r>
          </a:p>
          <a:p>
            <a:r>
              <a:rPr lang="en-US" dirty="0"/>
              <a:t>Skills are the way you start embedding your secret sauce into AI to be easily called on at any time.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Claude then generates a perfectly branded word document.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And slide Deck.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You can then say – remember that I agreed with the proposal. And the next time you head into the project. AI already knows what is important.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Even more impressive. You can call on your agent from your mobile as long as your computer is awake. </a:t>
            </a:r>
          </a:p>
          <a:p>
            <a:r>
              <a:rPr lang="en-US" dirty="0"/>
              <a:t>Brain Dump. </a:t>
            </a:r>
          </a:p>
          <a:p>
            <a:endParaRPr lang="en-US" dirty="0"/>
          </a:p>
          <a:p>
            <a:r>
              <a:rPr lang="en-US" dirty="0"/>
              <a:t>None of this requires coding or technical know how. </a:t>
            </a:r>
          </a:p>
          <a:p>
            <a:endParaRPr lang="en-US" dirty="0"/>
          </a:p>
          <a:p>
            <a:r>
              <a:rPr lang="en-US" dirty="0"/>
              <a:t>It is a sign of what is coming next.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Most business planning assumes we can see the next few steps clearly enough to plan around them. AI is not moving like that.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AI is developing on an exponential growth curve, becoming 10x to 100x smarter and faster every year, a pace that is difficult for humans, who think in linear paths, to comprehend. </a:t>
            </a:r>
            <a:br>
              <a:rPr lang="en-US" dirty="0"/>
            </a:b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pace is why leaders can feel behind even when they are paying attention.</a:t>
            </a:r>
          </a:p>
          <a:p>
            <a:endParaRPr lang="en-US" dirty="0"/>
          </a:p>
          <a:p>
            <a:r>
              <a:rPr lang="en-US" dirty="0"/>
              <a:t>This discomfort is the norm in an age of acceleration.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not everyone has direct experience of this.  Alternate reality.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The future of AI. Our future. Is Agents. </a:t>
            </a:r>
            <a:br>
              <a:rPr lang="en-NZ" dirty="0"/>
            </a:br>
            <a:endParaRPr lang="en-NZ" dirty="0"/>
          </a:p>
          <a:p>
            <a:r>
              <a:rPr lang="en-NZ" dirty="0"/>
              <a:t>Each of us will have a digital team to do more with less. </a:t>
            </a:r>
          </a:p>
          <a:p>
            <a:r>
              <a:rPr lang="en-NZ" dirty="0"/>
              <a:t>The opportunities are vast. </a:t>
            </a:r>
          </a:p>
          <a:p>
            <a:endParaRPr lang="en-NZ" dirty="0"/>
          </a:p>
          <a:p>
            <a:r>
              <a:rPr lang="en-NZ" dirty="0"/>
              <a:t>If it follows a template or a pattern then it is an AI Opportunity.</a:t>
            </a:r>
          </a:p>
        </p:txBody>
      </p:sp>
    </p:spTree>
    <p:extLst>
      <p:ext uri="{BB962C8B-B14F-4D97-AF65-F5344CB8AC3E}">
        <p14:creationId xmlns:p14="http://schemas.microsoft.com/office/powerpoint/2010/main" val="103326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3890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Most orgs start here. </a:t>
            </a:r>
          </a:p>
          <a:p>
            <a:r>
              <a:rPr lang="en-GB" dirty="0"/>
              <a:t>Buy a tool. Run training. Write a policy. </a:t>
            </a:r>
          </a:p>
          <a:p>
            <a:r>
              <a:rPr lang="en-GB" dirty="0"/>
              <a:t>But  it is symptomatic of companies who are reaching  for the solution before they have looked at the work properly.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2864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EEDB6-6EF8-A3B5-5B87-720DC3BF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CB061-D48F-3B8F-7AE5-DCF69FF75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6880B-41B3-DB22-2B1C-4F607076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Which tools are people using?</a:t>
            </a:r>
          </a:p>
          <a:p>
            <a:r>
              <a:rPr lang="en-GB" dirty="0"/>
              <a:t>Which accounts are they using?</a:t>
            </a:r>
          </a:p>
          <a:p>
            <a:r>
              <a:rPr lang="en-GB" dirty="0"/>
              <a:t>What data is going in?</a:t>
            </a:r>
          </a:p>
          <a:p>
            <a:r>
              <a:rPr lang="en-GB" dirty="0"/>
              <a:t>Who reviews the output?</a:t>
            </a:r>
          </a:p>
          <a:p>
            <a:r>
              <a:rPr lang="en-GB" dirty="0"/>
              <a:t>Where does information live undocumented in heads.?</a:t>
            </a:r>
          </a:p>
          <a:p>
            <a:endParaRPr lang="en-NZ" dirty="0"/>
          </a:p>
          <a:p>
            <a:r>
              <a:rPr lang="en-NZ" dirty="0"/>
              <a:t>When I work with companies many solutions aren’t AI. They are process and system solutions. </a:t>
            </a:r>
            <a:br>
              <a:rPr lang="en-NZ" dirty="0"/>
            </a:br>
            <a:r>
              <a:rPr lang="en-NZ" dirty="0"/>
              <a:t>Mapping the work before adding technology ensures you’re solving the right problems. </a:t>
            </a:r>
          </a:p>
          <a:p>
            <a:endParaRPr lang="en-NZ" dirty="0"/>
          </a:p>
          <a:p>
            <a:r>
              <a:rPr lang="en-NZ" dirty="0"/>
              <a:t>Second reason companies stall. </a:t>
            </a:r>
          </a:p>
        </p:txBody>
      </p:sp>
    </p:spTree>
    <p:extLst>
      <p:ext uri="{BB962C8B-B14F-4D97-AF65-F5344CB8AC3E}">
        <p14:creationId xmlns:p14="http://schemas.microsoft.com/office/powerpoint/2010/main" val="2547391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cannot be delegated to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has a serious role, especially for security and systems.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complex change as we’ve known it in the past.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But the pace is dizzying.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AI adoption demands leadership, vision, trust, systems thinking, and accountability.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9726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NZ" dirty="0"/>
              <a:t>Because let’s face it.</a:t>
            </a:r>
          </a:p>
        </p:txBody>
      </p:sp>
    </p:spTree>
    <p:extLst>
      <p:ext uri="{BB962C8B-B14F-4D97-AF65-F5344CB8AC3E}">
        <p14:creationId xmlns:p14="http://schemas.microsoft.com/office/powerpoint/2010/main" val="2923225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8656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C95AE-0055-ED3E-26E2-4969673E6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84AEF-6C32-A415-E8DE-A2C70D7B0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4914C-3679-EF56-FC58-123D2EAE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your vision?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the incentive for your people at all levels of the organisation?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the expectation following AI taking 10% of their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it a 4 day work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it survival.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Is it moving you towards your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6578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7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Make it safe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7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Show and tell, always.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7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466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Coding Agents are a great example of AI velocity. </a:t>
            </a:r>
          </a:p>
          <a:p>
            <a:endParaRPr lang="en-US" dirty="0"/>
          </a:p>
          <a:p>
            <a:r>
              <a:rPr lang="en-US" dirty="0"/>
              <a:t>They’ve measured AI capability across a series of tech tasks.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8359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99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Look at the curve over the last 12 months. </a:t>
            </a:r>
          </a:p>
          <a:p>
            <a:r>
              <a:rPr lang="en-US" dirty="0"/>
              <a:t>And the latest model – mythos - has turned the curve into more of a wall. </a:t>
            </a:r>
          </a:p>
          <a:p>
            <a:endParaRPr lang="en-US" dirty="0"/>
          </a:p>
          <a:p>
            <a:r>
              <a:rPr lang="en-US" dirty="0"/>
              <a:t>This is not a measure of all jobs. But is </a:t>
            </a:r>
            <a:r>
              <a:rPr lang="en-US" dirty="0" err="1"/>
              <a:t>is</a:t>
            </a:r>
            <a:r>
              <a:rPr lang="en-US" dirty="0"/>
              <a:t> a clear undeniable signal. </a:t>
            </a:r>
          </a:p>
          <a:p>
            <a:endParaRPr lang="en-US" dirty="0"/>
          </a:p>
          <a:p>
            <a:r>
              <a:rPr lang="en-US" dirty="0"/>
              <a:t>AI will impact every sector and every knowledge job.  It is undeniable. </a:t>
            </a:r>
          </a:p>
          <a:p>
            <a:endParaRPr lang="en-US" dirty="0"/>
          </a:p>
          <a:p>
            <a:r>
              <a:rPr lang="en-US" dirty="0"/>
              <a:t>And it is happening at lightspeed.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The </a:t>
            </a:r>
            <a:r>
              <a:rPr lang="en-US" dirty="0" err="1"/>
              <a:t>organisations</a:t>
            </a:r>
            <a:r>
              <a:rPr lang="en-US" dirty="0"/>
              <a:t> that move well now will build confidence, capability, and judgement while others are still </a:t>
            </a:r>
            <a:r>
              <a:rPr lang="en-US" dirty="0" err="1"/>
              <a:t>tr.ying</a:t>
            </a:r>
            <a:r>
              <a:rPr lang="en-US" dirty="0"/>
              <a:t> to decide where AI should be coded in the budget.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Disconnected from your first hand experience.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1570F-67C4-EAA7-8D8E-C3DFF3BE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312CB-4D88-624E-79DE-A17189CDEEE5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D817A0-31B3-BB47-95DB-8D7649E33C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Most people try AI, get mediocre results, and conclude it is overhyped.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other businesses out there just like yours… using AI right now.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8B77C-626B-9B40-D3D0-E00A90F552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7713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015053"/>
                </a:solidFill>
                <a:latin typeface="Poppins"/>
                <a:ea typeface="Poppins"/>
                <a:cs typeface="Poppins"/>
                <a:sym typeface="Poppins"/>
              </a:rPr>
              <a:t>Reactive. Waits for the prompt.</a:t>
            </a:r>
          </a:p>
          <a:p>
            <a:pPr>
              <a:lnSpc>
                <a:spcPts val="30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One question, one answer, one session. Then it forgets you.</a:t>
            </a:r>
            <a:b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lang="en-US" sz="1200" dirty="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32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015053"/>
                </a:solidFill>
                <a:latin typeface="Poppins"/>
                <a:ea typeface="Poppins"/>
                <a:cs typeface="Poppins"/>
                <a:sym typeface="Poppins"/>
              </a:rPr>
              <a:t>Wakes up on its own. Follows the playbook you gave it</a:t>
            </a:r>
          </a:p>
          <a:p>
            <a:pPr>
              <a:lnSpc>
                <a:spcPts val="30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Predictable steps, predictable outcomes. </a:t>
            </a:r>
          </a:p>
          <a:p>
            <a:endParaRPr lang="en-NZ" dirty="0"/>
          </a:p>
          <a:p>
            <a:pPr>
              <a:lnSpc>
                <a:spcPts val="320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015053"/>
                </a:solidFill>
                <a:latin typeface="Poppins"/>
                <a:ea typeface="Poppins"/>
                <a:cs typeface="Poppins"/>
                <a:sym typeface="Poppins"/>
              </a:rPr>
              <a:t>A digital teammate with tools, memory, and a mandate.</a:t>
            </a:r>
          </a:p>
          <a:p>
            <a:pPr>
              <a:lnSpc>
                <a:spcPts val="30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You hand it the goal. It figures out the how, and tells you when it's done.</a:t>
            </a:r>
          </a:p>
          <a:p>
            <a:pPr>
              <a:lnSpc>
                <a:spcPts val="3000"/>
              </a:lnSpc>
              <a:buNone/>
            </a:pPr>
            <a:endParaRPr lang="en-US" sz="1200" dirty="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3000"/>
              </a:lnSpc>
              <a:buNone/>
            </a:pPr>
            <a:r>
              <a:rPr lang="en-GB" dirty="0"/>
              <a:t>What is the key to unlocking value across all of these types?</a:t>
            </a:r>
            <a:endParaRPr lang="en-US" sz="1200" dirty="0">
              <a:solidFill>
                <a:srgbClr val="444444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10" Type="http://schemas.openxmlformats.org/officeDocument/2006/relationships/image" Target="../media/image4.svg"/><Relationship Id="rId4" Type="http://schemas.openxmlformats.org/officeDocument/2006/relationships/image" Target="../media/image14.jpe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25.sv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21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1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xtplease.substack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uriosity.nz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335" y="6840848"/>
            <a:ext cx="2613927" cy="869725"/>
          </a:xfrm>
          <a:custGeom>
            <a:avLst/>
            <a:gdLst/>
            <a:ahLst/>
            <a:cxnLst/>
            <a:rect l="l" t="t" r="r" b="b"/>
            <a:pathLst>
              <a:path w="2613927" h="869725">
                <a:moveTo>
                  <a:pt x="0" y="0"/>
                </a:moveTo>
                <a:lnTo>
                  <a:pt x="2613927" y="0"/>
                </a:lnTo>
                <a:lnTo>
                  <a:pt x="2613927" y="869725"/>
                </a:lnTo>
                <a:lnTo>
                  <a:pt x="0" y="8697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 flipH="1">
            <a:off x="11124583" y="2765646"/>
            <a:ext cx="6482244" cy="6900453"/>
          </a:xfrm>
          <a:custGeom>
            <a:avLst/>
            <a:gdLst/>
            <a:ahLst/>
            <a:cxnLst/>
            <a:rect l="l" t="t" r="r" b="b"/>
            <a:pathLst>
              <a:path w="6482244" h="6900453">
                <a:moveTo>
                  <a:pt x="6482245" y="0"/>
                </a:moveTo>
                <a:lnTo>
                  <a:pt x="0" y="0"/>
                </a:lnTo>
                <a:lnTo>
                  <a:pt x="0" y="6900454"/>
                </a:lnTo>
                <a:lnTo>
                  <a:pt x="6482245" y="6900454"/>
                </a:lnTo>
                <a:lnTo>
                  <a:pt x="64822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1421282" y="2507694"/>
            <a:ext cx="11761318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8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Are We Bold Enough?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8255" y="7581986"/>
            <a:ext cx="424517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Nadia Ellis - AI Strategy, Solutions, Capability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5234" y="3553540"/>
            <a:ext cx="6375760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Leading with AI through the age of acceleration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2785" y="796949"/>
            <a:ext cx="15094450" cy="818197"/>
            <a:chOff x="0" y="-28575"/>
            <a:chExt cx="18965818" cy="10280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65818" cy="999471"/>
            </a:xfrm>
            <a:custGeom>
              <a:avLst/>
              <a:gdLst/>
              <a:ahLst/>
              <a:cxnLst/>
              <a:rect l="l" t="t" r="r" b="b"/>
              <a:pathLst>
                <a:path w="18965818" h="999471">
                  <a:moveTo>
                    <a:pt x="0" y="0"/>
                  </a:moveTo>
                  <a:lnTo>
                    <a:pt x="18965818" y="0"/>
                  </a:lnTo>
                  <a:lnTo>
                    <a:pt x="18965818" y="999471"/>
                  </a:lnTo>
                  <a:lnTo>
                    <a:pt x="0" y="999471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83530" r="10716" b="-27671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965813" cy="10280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5400" b="1" dirty="0">
                  <a:solidFill>
                    <a:srgbClr val="06364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Treat AI Like a Digital Team Mate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3589" y="7641828"/>
            <a:ext cx="16980822" cy="875998"/>
            <a:chOff x="0" y="0"/>
            <a:chExt cx="21336000" cy="11006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36000" cy="1100709"/>
            </a:xfrm>
            <a:custGeom>
              <a:avLst/>
              <a:gdLst/>
              <a:ahLst/>
              <a:cxnLst/>
              <a:rect l="l" t="t" r="r" b="b"/>
              <a:pathLst>
                <a:path w="21336000" h="1100709">
                  <a:moveTo>
                    <a:pt x="0" y="132080"/>
                  </a:moveTo>
                  <a:cubicBezTo>
                    <a:pt x="0" y="59182"/>
                    <a:pt x="59182" y="0"/>
                    <a:pt x="132080" y="0"/>
                  </a:cubicBezTo>
                  <a:lnTo>
                    <a:pt x="21203920" y="0"/>
                  </a:lnTo>
                  <a:cubicBezTo>
                    <a:pt x="21276818" y="0"/>
                    <a:pt x="21336000" y="59182"/>
                    <a:pt x="21336000" y="132080"/>
                  </a:cubicBezTo>
                  <a:lnTo>
                    <a:pt x="21336000" y="968629"/>
                  </a:lnTo>
                  <a:cubicBezTo>
                    <a:pt x="21336000" y="1041527"/>
                    <a:pt x="21276818" y="1100709"/>
                    <a:pt x="21203920" y="1100709"/>
                  </a:cubicBezTo>
                  <a:lnTo>
                    <a:pt x="132080" y="1100709"/>
                  </a:lnTo>
                  <a:cubicBezTo>
                    <a:pt x="59182" y="1100709"/>
                    <a:pt x="0" y="1041527"/>
                    <a:pt x="0" y="968629"/>
                  </a:cubicBezTo>
                  <a:close/>
                </a:path>
              </a:pathLst>
            </a:custGeom>
            <a:solidFill>
              <a:srgbClr val="FFF5E6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1336000" cy="1110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9"/>
                </a:lnSpc>
              </a:pPr>
              <a:r>
                <a:rPr lang="en-US" sz="2299" i="1">
                  <a:solidFill>
                    <a:srgbClr val="6D4C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"You wouldn't send someone to organise a 100-person event with the same brief as a coffee run."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0507" y="2722788"/>
            <a:ext cx="3099677" cy="4582123"/>
            <a:chOff x="0" y="0"/>
            <a:chExt cx="4132903" cy="610949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32903" cy="6109497"/>
              <a:chOff x="0" y="0"/>
              <a:chExt cx="3894671" cy="575732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894582" cy="5757291"/>
              </a:xfrm>
              <a:custGeom>
                <a:avLst/>
                <a:gdLst/>
                <a:ahLst/>
                <a:cxnLst/>
                <a:rect l="l" t="t" r="r" b="b"/>
                <a:pathLst>
                  <a:path w="3894582" h="5757291">
                    <a:moveTo>
                      <a:pt x="0" y="311531"/>
                    </a:moveTo>
                    <a:cubicBezTo>
                      <a:pt x="0" y="139446"/>
                      <a:pt x="139446" y="0"/>
                      <a:pt x="311531" y="0"/>
                    </a:cubicBezTo>
                    <a:lnTo>
                      <a:pt x="3583051" y="0"/>
                    </a:lnTo>
                    <a:cubicBezTo>
                      <a:pt x="3755136" y="0"/>
                      <a:pt x="3894582" y="139446"/>
                      <a:pt x="3894582" y="311531"/>
                    </a:cubicBezTo>
                    <a:lnTo>
                      <a:pt x="3894582" y="5445760"/>
                    </a:lnTo>
                    <a:cubicBezTo>
                      <a:pt x="3894582" y="5617845"/>
                      <a:pt x="3755136" y="5757291"/>
                      <a:pt x="3583051" y="5757291"/>
                    </a:cubicBezTo>
                    <a:lnTo>
                      <a:pt x="311531" y="5757291"/>
                    </a:lnTo>
                    <a:cubicBezTo>
                      <a:pt x="139446" y="5757291"/>
                      <a:pt x="0" y="5617845"/>
                      <a:pt x="0" y="5445760"/>
                    </a:cubicBezTo>
                    <a:close/>
                  </a:path>
                </a:pathLst>
              </a:custGeom>
              <a:solidFill>
                <a:srgbClr val="E8F5F0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599256" y="323444"/>
              <a:ext cx="934390" cy="934390"/>
              <a:chOff x="0" y="0"/>
              <a:chExt cx="880529" cy="88052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15053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45621" y="1688859"/>
              <a:ext cx="3641646" cy="3466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1"/>
                </a:lnSpc>
              </a:pPr>
              <a:r>
                <a:rPr lang="en-US" sz="2499" b="1">
                  <a:solidFill>
                    <a:srgbClr val="01505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Onboarding</a:t>
              </a:r>
              <a:br>
                <a:rPr lang="en-US" sz="2499" b="1">
                  <a:solidFill>
                    <a:srgbClr val="01505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endParaRPr lang="en-US" sz="2499" b="1">
                <a:solidFill>
                  <a:srgbClr val="015053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Values, customers, market, team,</a:t>
              </a: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Tech stack.</a:t>
              </a:r>
            </a:p>
          </p:txBody>
        </p:sp>
        <p:sp>
          <p:nvSpPr>
            <p:cNvPr id="18" name="Freeform 18" descr="Onboarding handshake icon"/>
            <p:cNvSpPr/>
            <p:nvPr/>
          </p:nvSpPr>
          <p:spPr>
            <a:xfrm>
              <a:off x="1743014" y="467188"/>
              <a:ext cx="646888" cy="646888"/>
            </a:xfrm>
            <a:custGeom>
              <a:avLst/>
              <a:gdLst/>
              <a:ahLst/>
              <a:cxnLst/>
              <a:rect l="l" t="t" r="r" b="b"/>
              <a:pathLst>
                <a:path w="646888" h="646888">
                  <a:moveTo>
                    <a:pt x="0" y="0"/>
                  </a:moveTo>
                  <a:lnTo>
                    <a:pt x="646888" y="0"/>
                  </a:lnTo>
                  <a:lnTo>
                    <a:pt x="646888" y="646889"/>
                  </a:lnTo>
                  <a:lnTo>
                    <a:pt x="0" y="64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92337" y="2722788"/>
            <a:ext cx="3099677" cy="4582123"/>
            <a:chOff x="0" y="0"/>
            <a:chExt cx="4132903" cy="610949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132903" cy="6109497"/>
              <a:chOff x="0" y="0"/>
              <a:chExt cx="3894671" cy="575732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894582" cy="5757291"/>
              </a:xfrm>
              <a:custGeom>
                <a:avLst/>
                <a:gdLst/>
                <a:ahLst/>
                <a:cxnLst/>
                <a:rect l="l" t="t" r="r" b="b"/>
                <a:pathLst>
                  <a:path w="3894582" h="5757291">
                    <a:moveTo>
                      <a:pt x="0" y="311531"/>
                    </a:moveTo>
                    <a:cubicBezTo>
                      <a:pt x="0" y="139446"/>
                      <a:pt x="139446" y="0"/>
                      <a:pt x="311531" y="0"/>
                    </a:cubicBezTo>
                    <a:lnTo>
                      <a:pt x="3583051" y="0"/>
                    </a:lnTo>
                    <a:cubicBezTo>
                      <a:pt x="3755136" y="0"/>
                      <a:pt x="3894582" y="139446"/>
                      <a:pt x="3894582" y="311531"/>
                    </a:cubicBezTo>
                    <a:lnTo>
                      <a:pt x="3894582" y="5445760"/>
                    </a:lnTo>
                    <a:cubicBezTo>
                      <a:pt x="3894582" y="5617845"/>
                      <a:pt x="3755136" y="5757291"/>
                      <a:pt x="3583051" y="5757291"/>
                    </a:cubicBezTo>
                    <a:lnTo>
                      <a:pt x="311531" y="5757291"/>
                    </a:lnTo>
                    <a:cubicBezTo>
                      <a:pt x="139446" y="5757291"/>
                      <a:pt x="0" y="5617845"/>
                      <a:pt x="0" y="5445760"/>
                    </a:cubicBezTo>
                    <a:close/>
                  </a:path>
                </a:pathLst>
              </a:custGeom>
              <a:solidFill>
                <a:srgbClr val="DCF0EA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599256" y="323444"/>
              <a:ext cx="934390" cy="934390"/>
              <a:chOff x="0" y="0"/>
              <a:chExt cx="880529" cy="88052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A5E50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45621" y="1688859"/>
              <a:ext cx="3641646" cy="290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1"/>
                </a:lnSpc>
              </a:pPr>
              <a:r>
                <a:rPr lang="en-US" sz="2499" b="1">
                  <a:solidFill>
                    <a:srgbClr val="0A5E5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Job Description</a:t>
              </a:r>
              <a:br>
                <a:rPr lang="en-US" sz="2499" b="1">
                  <a:solidFill>
                    <a:srgbClr val="0A5E5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endParaRPr lang="en-US" sz="2499" b="1">
                <a:solidFill>
                  <a:srgbClr val="0A5E5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Responsibilities, Expertise, </a:t>
              </a: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KPIs</a:t>
              </a:r>
            </a:p>
          </p:txBody>
        </p:sp>
        <p:sp>
          <p:nvSpPr>
            <p:cNvPr id="25" name="Freeform 25" descr="Feedback megaphone icon"/>
            <p:cNvSpPr/>
            <p:nvPr/>
          </p:nvSpPr>
          <p:spPr>
            <a:xfrm>
              <a:off x="1743000" y="467188"/>
              <a:ext cx="646888" cy="646888"/>
            </a:xfrm>
            <a:custGeom>
              <a:avLst/>
              <a:gdLst/>
              <a:ahLst/>
              <a:cxnLst/>
              <a:rect l="l" t="t" r="r" b="b"/>
              <a:pathLst>
                <a:path w="646888" h="646888">
                  <a:moveTo>
                    <a:pt x="0" y="0"/>
                  </a:moveTo>
                  <a:lnTo>
                    <a:pt x="646889" y="0"/>
                  </a:lnTo>
                  <a:lnTo>
                    <a:pt x="646889" y="646889"/>
                  </a:lnTo>
                  <a:lnTo>
                    <a:pt x="0" y="64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594166" y="2722788"/>
            <a:ext cx="3099677" cy="4582123"/>
            <a:chOff x="0" y="0"/>
            <a:chExt cx="4132903" cy="610949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4132903" cy="6109497"/>
              <a:chOff x="0" y="0"/>
              <a:chExt cx="3894671" cy="575732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894582" cy="5757291"/>
              </a:xfrm>
              <a:custGeom>
                <a:avLst/>
                <a:gdLst/>
                <a:ahLst/>
                <a:cxnLst/>
                <a:rect l="l" t="t" r="r" b="b"/>
                <a:pathLst>
                  <a:path w="3894582" h="5757291">
                    <a:moveTo>
                      <a:pt x="0" y="311531"/>
                    </a:moveTo>
                    <a:cubicBezTo>
                      <a:pt x="0" y="139446"/>
                      <a:pt x="139446" y="0"/>
                      <a:pt x="311531" y="0"/>
                    </a:cubicBezTo>
                    <a:lnTo>
                      <a:pt x="3583051" y="0"/>
                    </a:lnTo>
                    <a:cubicBezTo>
                      <a:pt x="3755136" y="0"/>
                      <a:pt x="3894582" y="139446"/>
                      <a:pt x="3894582" y="311531"/>
                    </a:cubicBezTo>
                    <a:lnTo>
                      <a:pt x="3894582" y="5445760"/>
                    </a:lnTo>
                    <a:cubicBezTo>
                      <a:pt x="3894582" y="5617845"/>
                      <a:pt x="3755136" y="5757291"/>
                      <a:pt x="3583051" y="5757291"/>
                    </a:cubicBezTo>
                    <a:lnTo>
                      <a:pt x="311531" y="5757291"/>
                    </a:lnTo>
                    <a:cubicBezTo>
                      <a:pt x="139446" y="5757291"/>
                      <a:pt x="0" y="5617845"/>
                      <a:pt x="0" y="5445760"/>
                    </a:cubicBezTo>
                    <a:close/>
                  </a:path>
                </a:pathLst>
              </a:custGeom>
              <a:solidFill>
                <a:srgbClr val="D0EBE3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599243" y="323444"/>
              <a:ext cx="934390" cy="934390"/>
              <a:chOff x="0" y="0"/>
              <a:chExt cx="880529" cy="88052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B7A6A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45609" y="1688859"/>
              <a:ext cx="3641646" cy="3466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1"/>
                </a:lnSpc>
              </a:pPr>
              <a:r>
                <a:rPr lang="en-US" sz="2499" b="1">
                  <a:solidFill>
                    <a:srgbClr val="0B7A6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Task Briefs</a:t>
              </a:r>
              <a:br>
                <a:rPr lang="en-US" sz="2499" b="1">
                  <a:solidFill>
                    <a:srgbClr val="0B7A6A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endParaRPr lang="en-US" sz="2499" b="1">
                <a:solidFill>
                  <a:srgbClr val="0B7A6A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The task at hand, with enough detail for the stakes</a:t>
              </a:r>
            </a:p>
          </p:txBody>
        </p:sp>
        <p:sp>
          <p:nvSpPr>
            <p:cNvPr id="32" name="Freeform 32" descr="Brief pencil icon"/>
            <p:cNvSpPr/>
            <p:nvPr/>
          </p:nvSpPr>
          <p:spPr>
            <a:xfrm>
              <a:off x="1743000" y="467188"/>
              <a:ext cx="646888" cy="646888"/>
            </a:xfrm>
            <a:custGeom>
              <a:avLst/>
              <a:gdLst/>
              <a:ahLst/>
              <a:cxnLst/>
              <a:rect l="l" t="t" r="r" b="b"/>
              <a:pathLst>
                <a:path w="646888" h="646888">
                  <a:moveTo>
                    <a:pt x="0" y="0"/>
                  </a:moveTo>
                  <a:lnTo>
                    <a:pt x="646889" y="0"/>
                  </a:lnTo>
                  <a:lnTo>
                    <a:pt x="646889" y="646889"/>
                  </a:lnTo>
                  <a:lnTo>
                    <a:pt x="0" y="64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197816" y="2722788"/>
            <a:ext cx="3099677" cy="4582123"/>
            <a:chOff x="0" y="0"/>
            <a:chExt cx="4132903" cy="610949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4132903" cy="6109497"/>
              <a:chOff x="0" y="0"/>
              <a:chExt cx="3894671" cy="57573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894582" cy="5757291"/>
              </a:xfrm>
              <a:custGeom>
                <a:avLst/>
                <a:gdLst/>
                <a:ahLst/>
                <a:cxnLst/>
                <a:rect l="l" t="t" r="r" b="b"/>
                <a:pathLst>
                  <a:path w="3894582" h="5757291">
                    <a:moveTo>
                      <a:pt x="0" y="311531"/>
                    </a:moveTo>
                    <a:cubicBezTo>
                      <a:pt x="0" y="139446"/>
                      <a:pt x="139446" y="0"/>
                      <a:pt x="311531" y="0"/>
                    </a:cubicBezTo>
                    <a:lnTo>
                      <a:pt x="3583051" y="0"/>
                    </a:lnTo>
                    <a:cubicBezTo>
                      <a:pt x="3755136" y="0"/>
                      <a:pt x="3894582" y="139446"/>
                      <a:pt x="3894582" y="311531"/>
                    </a:cubicBezTo>
                    <a:lnTo>
                      <a:pt x="3894582" y="5445760"/>
                    </a:lnTo>
                    <a:cubicBezTo>
                      <a:pt x="3894582" y="5617845"/>
                      <a:pt x="3755136" y="5757291"/>
                      <a:pt x="3583051" y="5757291"/>
                    </a:cubicBezTo>
                    <a:lnTo>
                      <a:pt x="311531" y="5757291"/>
                    </a:lnTo>
                    <a:cubicBezTo>
                      <a:pt x="139446" y="5757291"/>
                      <a:pt x="0" y="5617845"/>
                      <a:pt x="0" y="5445760"/>
                    </a:cubicBezTo>
                    <a:close/>
                  </a:path>
                </a:pathLst>
              </a:custGeom>
              <a:solidFill>
                <a:srgbClr val="B8E1D5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599256" y="323444"/>
              <a:ext cx="934390" cy="934390"/>
              <a:chOff x="0" y="0"/>
              <a:chExt cx="880529" cy="88052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15053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45621" y="1688859"/>
              <a:ext cx="3641646" cy="3466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1"/>
                </a:lnSpc>
              </a:pPr>
              <a:r>
                <a:rPr lang="en-US" sz="2499" b="1">
                  <a:solidFill>
                    <a:srgbClr val="01505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Examples</a:t>
              </a:r>
              <a:br>
                <a:rPr lang="en-US" sz="2499" b="1">
                  <a:solidFill>
                    <a:srgbClr val="01505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endParaRPr lang="en-US" sz="2499" b="1">
                <a:solidFill>
                  <a:srgbClr val="015053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What does “good’ look like. Clear Expectations</a:t>
              </a:r>
            </a:p>
          </p:txBody>
        </p:sp>
        <p:sp>
          <p:nvSpPr>
            <p:cNvPr id="39" name="Freeform 39" descr="Examples lightbulb icon"/>
            <p:cNvSpPr/>
            <p:nvPr/>
          </p:nvSpPr>
          <p:spPr>
            <a:xfrm>
              <a:off x="1743000" y="467188"/>
              <a:ext cx="646888" cy="646888"/>
            </a:xfrm>
            <a:custGeom>
              <a:avLst/>
              <a:gdLst/>
              <a:ahLst/>
              <a:cxnLst/>
              <a:rect l="l" t="t" r="r" b="b"/>
              <a:pathLst>
                <a:path w="646888" h="646888">
                  <a:moveTo>
                    <a:pt x="0" y="0"/>
                  </a:moveTo>
                  <a:lnTo>
                    <a:pt x="646889" y="0"/>
                  </a:lnTo>
                  <a:lnTo>
                    <a:pt x="646889" y="646889"/>
                  </a:lnTo>
                  <a:lnTo>
                    <a:pt x="0" y="64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895986" y="2722788"/>
            <a:ext cx="3099677" cy="4582123"/>
            <a:chOff x="0" y="0"/>
            <a:chExt cx="4132903" cy="6109497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132903" cy="6109497"/>
              <a:chOff x="0" y="0"/>
              <a:chExt cx="3894671" cy="575732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3894582" cy="5757291"/>
              </a:xfrm>
              <a:custGeom>
                <a:avLst/>
                <a:gdLst/>
                <a:ahLst/>
                <a:cxnLst/>
                <a:rect l="l" t="t" r="r" b="b"/>
                <a:pathLst>
                  <a:path w="3894582" h="5757291">
                    <a:moveTo>
                      <a:pt x="0" y="311531"/>
                    </a:moveTo>
                    <a:cubicBezTo>
                      <a:pt x="0" y="139446"/>
                      <a:pt x="139446" y="0"/>
                      <a:pt x="311531" y="0"/>
                    </a:cubicBezTo>
                    <a:lnTo>
                      <a:pt x="3583051" y="0"/>
                    </a:lnTo>
                    <a:cubicBezTo>
                      <a:pt x="3755136" y="0"/>
                      <a:pt x="3894582" y="139446"/>
                      <a:pt x="3894582" y="311531"/>
                    </a:cubicBezTo>
                    <a:lnTo>
                      <a:pt x="3894582" y="5445760"/>
                    </a:lnTo>
                    <a:cubicBezTo>
                      <a:pt x="3894582" y="5617845"/>
                      <a:pt x="3755136" y="5757291"/>
                      <a:pt x="3583051" y="5757291"/>
                    </a:cubicBezTo>
                    <a:lnTo>
                      <a:pt x="311531" y="5757291"/>
                    </a:lnTo>
                    <a:cubicBezTo>
                      <a:pt x="139446" y="5757291"/>
                      <a:pt x="0" y="5617845"/>
                      <a:pt x="0" y="5445760"/>
                    </a:cubicBezTo>
                    <a:close/>
                  </a:path>
                </a:pathLst>
              </a:custGeom>
              <a:solidFill>
                <a:srgbClr val="C4E6DC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599256" y="323444"/>
              <a:ext cx="934390" cy="934390"/>
              <a:chOff x="0" y="0"/>
              <a:chExt cx="880529" cy="88052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C9680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245621" y="1688859"/>
              <a:ext cx="3641646" cy="3466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1"/>
                </a:lnSpc>
              </a:pPr>
              <a:r>
                <a:rPr lang="en-US" sz="2499" b="1">
                  <a:solidFill>
                    <a:srgbClr val="0C968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Feedback</a:t>
              </a:r>
              <a:br>
                <a:rPr lang="en-US" sz="2499" b="1">
                  <a:solidFill>
                    <a:srgbClr val="0C968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endParaRPr lang="en-US" sz="2499" b="1">
                <a:solidFill>
                  <a:srgbClr val="0C968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What worked. What didn’t.</a:t>
              </a:r>
            </a:p>
            <a:p>
              <a:pPr algn="ctr">
                <a:lnSpc>
                  <a:spcPts val="3333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Timely. Clear. Regular</a:t>
              </a:r>
            </a:p>
          </p:txBody>
        </p:sp>
        <p:sp>
          <p:nvSpPr>
            <p:cNvPr id="46" name="Freeform 46" descr="Feedback thumbs up icon"/>
            <p:cNvSpPr/>
            <p:nvPr/>
          </p:nvSpPr>
          <p:spPr>
            <a:xfrm>
              <a:off x="1743014" y="467188"/>
              <a:ext cx="646888" cy="646888"/>
            </a:xfrm>
            <a:custGeom>
              <a:avLst/>
              <a:gdLst/>
              <a:ahLst/>
              <a:cxnLst/>
              <a:rect l="l" t="t" r="r" b="b"/>
              <a:pathLst>
                <a:path w="646888" h="646888">
                  <a:moveTo>
                    <a:pt x="0" y="0"/>
                  </a:moveTo>
                  <a:lnTo>
                    <a:pt x="646888" y="0"/>
                  </a:lnTo>
                  <a:lnTo>
                    <a:pt x="646888" y="646889"/>
                  </a:lnTo>
                  <a:lnTo>
                    <a:pt x="0" y="64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7" name="Freeform 5">
            <a:extLst>
              <a:ext uri="{FF2B5EF4-FFF2-40B4-BE49-F238E27FC236}">
                <a16:creationId xmlns:a16="http://schemas.microsoft.com/office/drawing/2014/main" id="{D8DF2B04-ACE1-8C6E-9B6D-EC25984A3D7D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3898FC68-4693-4789-EC1D-4CA8B0A2CF5F}"/>
              </a:ext>
            </a:extLst>
          </p:cNvPr>
          <p:cNvSpPr txBox="1"/>
          <p:nvPr/>
        </p:nvSpPr>
        <p:spPr>
          <a:xfrm>
            <a:off x="1892300" y="2317750"/>
            <a:ext cx="661559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b="1" i="1" spc="-102" dirty="0">
                <a:solidFill>
                  <a:srgbClr val="015053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Stop typing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DBB199FD-4451-2DAB-A194-C11F6B2EAEC9}"/>
              </a:ext>
            </a:extLst>
          </p:cNvPr>
          <p:cNvSpPr txBox="1"/>
          <p:nvPr/>
        </p:nvSpPr>
        <p:spPr>
          <a:xfrm>
            <a:off x="1627256" y="3912394"/>
            <a:ext cx="500173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000" b="1" i="1" spc="-102" dirty="0">
                <a:solidFill>
                  <a:srgbClr val="015053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Just talk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8AAAAB4A-6DF6-2C58-119F-24CA450408C0}"/>
              </a:ext>
            </a:extLst>
          </p:cNvPr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ED2AF0D-71F6-E393-F2D0-1439DF203AF1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CCB1CDFD-81EB-AF56-5A2F-80CFE64EB698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13" name="Picture 12" descr="The image depicts a young man working at a computer workstation, surrounded by a desk setup with a laptop, a stack of books, and a phone, all under an office environment with a large window behind him.&#10;&#10;AI-generated content may be incorrect.">
            <a:extLst>
              <a:ext uri="{FF2B5EF4-FFF2-40B4-BE49-F238E27FC236}">
                <a16:creationId xmlns:a16="http://schemas.microsoft.com/office/drawing/2014/main" id="{C3181B09-21ED-2F48-F7A9-37D26651C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888" y="1641484"/>
            <a:ext cx="7091856" cy="70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2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291E8-3C3C-52A7-1E9B-BCEC881A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153832-E5A5-D5FB-82DE-5A1C7FD0C0FD}"/>
              </a:ext>
            </a:extLst>
          </p:cNvPr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D4021C-A26D-E763-3A1E-5888A3BDEE04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DEC755-CE8D-93B6-74C0-F76519596995}"/>
              </a:ext>
            </a:extLst>
          </p:cNvPr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F953C7-D323-0EDD-E80C-453A7EE7B2A2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EEBE03-7C7E-C4D0-AF81-1B3EFA30F4F7}"/>
              </a:ext>
            </a:extLst>
          </p:cNvPr>
          <p:cNvGrpSpPr/>
          <p:nvPr/>
        </p:nvGrpSpPr>
        <p:grpSpPr>
          <a:xfrm>
            <a:off x="-1600200" y="896306"/>
            <a:ext cx="18004631" cy="818194"/>
            <a:chOff x="-3656578" y="-28575"/>
            <a:chExt cx="22622391" cy="102804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3CAF219-64A5-212D-A66C-E659D10C9C60}"/>
                </a:ext>
              </a:extLst>
            </p:cNvPr>
            <p:cNvSpPr/>
            <p:nvPr/>
          </p:nvSpPr>
          <p:spPr>
            <a:xfrm>
              <a:off x="-3656578" y="-28575"/>
              <a:ext cx="18965818" cy="999471"/>
            </a:xfrm>
            <a:custGeom>
              <a:avLst/>
              <a:gdLst/>
              <a:ahLst/>
              <a:cxnLst/>
              <a:rect l="l" t="t" r="r" b="b"/>
              <a:pathLst>
                <a:path w="18965818" h="999471">
                  <a:moveTo>
                    <a:pt x="0" y="0"/>
                  </a:moveTo>
                  <a:lnTo>
                    <a:pt x="18965818" y="0"/>
                  </a:lnTo>
                  <a:lnTo>
                    <a:pt x="18965818" y="999471"/>
                  </a:lnTo>
                  <a:lnTo>
                    <a:pt x="0" y="999471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t="-283530" r="10716" b="-27671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D833C3-CFF9-2486-4CFB-B8A67DD605C3}"/>
                </a:ext>
              </a:extLst>
            </p:cNvPr>
            <p:cNvSpPr txBox="1"/>
            <p:nvPr/>
          </p:nvSpPr>
          <p:spPr>
            <a:xfrm>
              <a:off x="0" y="-28575"/>
              <a:ext cx="18965813" cy="10280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840"/>
                </a:lnSpc>
              </a:pPr>
              <a:r>
                <a:rPr lang="en-US" sz="6000" b="1" dirty="0">
                  <a:solidFill>
                    <a:srgbClr val="063640"/>
                  </a:solidFill>
                  <a:latin typeface="Poppins" panose="00000500000000000000" pitchFamily="2" charset="0"/>
                  <a:ea typeface="Poppins Bold"/>
                  <a:cs typeface="Poppins" panose="00000500000000000000" pitchFamily="2" charset="0"/>
                  <a:sym typeface="Poppins Bold"/>
                </a:rPr>
                <a:t>The 10 minute brief</a:t>
              </a:r>
              <a:r>
                <a:rPr lang="en-GB" sz="6000" b="1" dirty="0">
                  <a:solidFill>
                    <a:srgbClr val="063640"/>
                  </a:solidFill>
                  <a:latin typeface="Poppins" panose="00000500000000000000" pitchFamily="2" charset="0"/>
                  <a:ea typeface="Poppins Bold"/>
                  <a:cs typeface="Poppins" panose="00000500000000000000" pitchFamily="2" charset="0"/>
                  <a:sym typeface="Poppins Bold"/>
                </a:rPr>
                <a:t>🎙️</a:t>
              </a:r>
              <a:endParaRPr lang="en-US" sz="6000" b="1" dirty="0">
                <a:solidFill>
                  <a:srgbClr val="06364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endParaRPr>
            </a:p>
          </p:txBody>
        </p:sp>
      </p:grpSp>
      <p:pic>
        <p:nvPicPr>
          <p:cNvPr id="10" name="Voice Demo 2">
            <a:hlinkClick r:id="" action="ppaction://media"/>
            <a:extLst>
              <a:ext uri="{FF2B5EF4-FFF2-40B4-BE49-F238E27FC236}">
                <a16:creationId xmlns:a16="http://schemas.microsoft.com/office/drawing/2014/main" id="{9C3D5D82-BF06-6E40-F0C7-5BDBED2F8A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0" y="1714500"/>
            <a:ext cx="12192000" cy="6858000"/>
          </a:xfrm>
          <a:prstGeom prst="rect">
            <a:avLst/>
          </a:prstGeom>
        </p:spPr>
      </p:pic>
      <p:pic>
        <p:nvPicPr>
          <p:cNvPr id="11" name="Picture 10" descr="The image is a QR code.&#10;&#10;AI-generated content may be incorrect.">
            <a:extLst>
              <a:ext uri="{FF2B5EF4-FFF2-40B4-BE49-F238E27FC236}">
                <a16:creationId xmlns:a16="http://schemas.microsoft.com/office/drawing/2014/main" id="{9BE9CA87-304C-E3F1-654F-57A2EFB6E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94844" y="6863690"/>
            <a:ext cx="1783648" cy="1708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FD0227-BD66-0E3B-50FB-75E39084B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5988" y="6304416"/>
            <a:ext cx="92405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4107CFD-0D21-4B6C-8BA0-CEC6E4C2F9BB}"/>
              </a:ext>
            </a:extLst>
          </p:cNvPr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71256AC-08B5-A525-781D-12FBF62B12A6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97D0C353-8F22-D6FF-BD4A-2579A32B48EB}"/>
              </a:ext>
            </a:extLst>
          </p:cNvPr>
          <p:cNvGrpSpPr/>
          <p:nvPr/>
        </p:nvGrpSpPr>
        <p:grpSpPr>
          <a:xfrm>
            <a:off x="1022356" y="767672"/>
            <a:ext cx="13408043" cy="1596997"/>
            <a:chOff x="-8459" y="308121"/>
            <a:chExt cx="17877391" cy="212932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4A77944-85B7-435E-B106-917F0BC84F27}"/>
                </a:ext>
              </a:extLst>
            </p:cNvPr>
            <p:cNvSpPr/>
            <p:nvPr/>
          </p:nvSpPr>
          <p:spPr>
            <a:xfrm>
              <a:off x="-8459" y="444068"/>
              <a:ext cx="17780000" cy="1993382"/>
            </a:xfrm>
            <a:custGeom>
              <a:avLst/>
              <a:gdLst/>
              <a:ahLst/>
              <a:cxnLst/>
              <a:rect l="l" t="t" r="r" b="b"/>
              <a:pathLst>
                <a:path w="17780000" h="1993382">
                  <a:moveTo>
                    <a:pt x="0" y="0"/>
                  </a:moveTo>
                  <a:lnTo>
                    <a:pt x="17780000" y="0"/>
                  </a:lnTo>
                  <a:lnTo>
                    <a:pt x="17780000" y="1993382"/>
                  </a:lnTo>
                  <a:lnTo>
                    <a:pt x="0" y="199338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52560" b="-95034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E4487D0-8367-AA74-9E13-A12A35502ECF}"/>
                </a:ext>
              </a:extLst>
            </p:cNvPr>
            <p:cNvSpPr txBox="1"/>
            <p:nvPr/>
          </p:nvSpPr>
          <p:spPr>
            <a:xfrm>
              <a:off x="88932" y="308121"/>
              <a:ext cx="17780000" cy="206006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5400" b="1" dirty="0">
                  <a:solidFill>
                    <a:srgbClr val="063640"/>
                  </a:solidFill>
                  <a:latin typeface="Poppins"/>
                  <a:ea typeface="Poppins"/>
                  <a:cs typeface="Poppins"/>
                  <a:sym typeface="Poppins"/>
                </a:rPr>
                <a:t>Chatting? Use YETI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313BC9D4-98B8-2E0E-817A-F4F3E02B7D2D}"/>
              </a:ext>
            </a:extLst>
          </p:cNvPr>
          <p:cNvGrpSpPr/>
          <p:nvPr/>
        </p:nvGrpSpPr>
        <p:grpSpPr>
          <a:xfrm>
            <a:off x="1143000" y="7668834"/>
            <a:ext cx="16002000" cy="1131334"/>
            <a:chOff x="0" y="-19050"/>
            <a:chExt cx="21336000" cy="1508445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BB0C6CD-A5FE-BFAF-528D-86E82112F12E}"/>
                </a:ext>
              </a:extLst>
            </p:cNvPr>
            <p:cNvSpPr/>
            <p:nvPr/>
          </p:nvSpPr>
          <p:spPr>
            <a:xfrm>
              <a:off x="0" y="74576"/>
              <a:ext cx="21336000" cy="1414819"/>
            </a:xfrm>
            <a:custGeom>
              <a:avLst/>
              <a:gdLst/>
              <a:ahLst/>
              <a:cxnLst/>
              <a:rect l="l" t="t" r="r" b="b"/>
              <a:pathLst>
                <a:path w="21336000" h="1414818">
                  <a:moveTo>
                    <a:pt x="0" y="169772"/>
                  </a:moveTo>
                  <a:cubicBezTo>
                    <a:pt x="0" y="76094"/>
                    <a:pt x="31877" y="0"/>
                    <a:pt x="71120" y="0"/>
                  </a:cubicBezTo>
                  <a:lnTo>
                    <a:pt x="21264880" y="0"/>
                  </a:lnTo>
                  <a:cubicBezTo>
                    <a:pt x="21304123" y="0"/>
                    <a:pt x="21336000" y="76094"/>
                    <a:pt x="21336000" y="169772"/>
                  </a:cubicBezTo>
                  <a:lnTo>
                    <a:pt x="21336000" y="1245098"/>
                  </a:lnTo>
                  <a:cubicBezTo>
                    <a:pt x="21336000" y="1338776"/>
                    <a:pt x="21304123" y="1414818"/>
                    <a:pt x="21264880" y="1414818"/>
                  </a:cubicBezTo>
                  <a:lnTo>
                    <a:pt x="71120" y="1414818"/>
                  </a:lnTo>
                  <a:cubicBezTo>
                    <a:pt x="31877" y="1414818"/>
                    <a:pt x="0" y="1338776"/>
                    <a:pt x="0" y="1245098"/>
                  </a:cubicBezTo>
                  <a:close/>
                </a:path>
              </a:pathLst>
            </a:custGeom>
            <a:solidFill>
              <a:srgbClr val="FFF5E6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AB01048A-3EF3-B23C-D7C2-464287371ED7}"/>
                </a:ext>
              </a:extLst>
            </p:cNvPr>
            <p:cNvSpPr txBox="1"/>
            <p:nvPr/>
          </p:nvSpPr>
          <p:spPr>
            <a:xfrm>
              <a:off x="0" y="-19050"/>
              <a:ext cx="21336000" cy="1433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999"/>
                </a:lnSpc>
              </a:pPr>
              <a:r>
                <a:rPr lang="en-US" sz="2800" i="1" dirty="0">
                  <a:solidFill>
                    <a:srgbClr val="063640"/>
                  </a:solidFill>
                  <a:latin typeface="Poppins"/>
                  <a:ea typeface="Poppins"/>
                  <a:cs typeface="Poppins"/>
                  <a:sym typeface="Poppins"/>
                </a:rPr>
                <a:t>like briefing a consultant or colleague. </a:t>
              </a:r>
              <a:r>
                <a:rPr lang="en-US" sz="2499" i="1" dirty="0">
                  <a:solidFill>
                    <a:srgbClr val="06364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Use it for thought partnership. Use it anytime you need AI to think with you.</a:t>
              </a: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7B9B078-3B81-9837-33B9-3D65156034AE}"/>
              </a:ext>
            </a:extLst>
          </p:cNvPr>
          <p:cNvGrpSpPr/>
          <p:nvPr/>
        </p:nvGrpSpPr>
        <p:grpSpPr>
          <a:xfrm>
            <a:off x="1095399" y="2507875"/>
            <a:ext cx="3746564" cy="4699064"/>
            <a:chOff x="0" y="0"/>
            <a:chExt cx="4995418" cy="6265418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E46EA6AB-CFC2-2540-F8FB-680E6670EE6C}"/>
                </a:ext>
              </a:extLst>
            </p:cNvPr>
            <p:cNvGrpSpPr/>
            <p:nvPr/>
          </p:nvGrpSpPr>
          <p:grpSpPr>
            <a:xfrm>
              <a:off x="0" y="0"/>
              <a:ext cx="4995418" cy="6265418"/>
              <a:chOff x="0" y="0"/>
              <a:chExt cx="4995418" cy="6265418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60708B4B-1CD1-F7E8-C2D2-88693B6FDC55}"/>
                  </a:ext>
                </a:extLst>
              </p:cNvPr>
              <p:cNvSpPr/>
              <p:nvPr/>
            </p:nvSpPr>
            <p:spPr>
              <a:xfrm>
                <a:off x="0" y="0"/>
                <a:ext cx="4995418" cy="6265418"/>
              </a:xfrm>
              <a:custGeom>
                <a:avLst/>
                <a:gdLst/>
                <a:ahLst/>
                <a:cxnLst/>
                <a:rect l="l" t="t" r="r" b="b"/>
                <a:pathLst>
                  <a:path w="4995418" h="6265418">
                    <a:moveTo>
                      <a:pt x="0" y="399669"/>
                    </a:moveTo>
                    <a:cubicBezTo>
                      <a:pt x="0" y="178943"/>
                      <a:pt x="178943" y="0"/>
                      <a:pt x="399669" y="0"/>
                    </a:cubicBezTo>
                    <a:lnTo>
                      <a:pt x="4595749" y="0"/>
                    </a:lnTo>
                    <a:cubicBezTo>
                      <a:pt x="4816475" y="0"/>
                      <a:pt x="4995418" y="178943"/>
                      <a:pt x="4995418" y="399669"/>
                    </a:cubicBezTo>
                    <a:lnTo>
                      <a:pt x="4995418" y="5865749"/>
                    </a:lnTo>
                    <a:cubicBezTo>
                      <a:pt x="4995418" y="6086475"/>
                      <a:pt x="4816475" y="6265418"/>
                      <a:pt x="4595749" y="6265418"/>
                    </a:cubicBezTo>
                    <a:lnTo>
                      <a:pt x="399669" y="6265418"/>
                    </a:lnTo>
                    <a:cubicBezTo>
                      <a:pt x="178943" y="6265291"/>
                      <a:pt x="0" y="6086475"/>
                      <a:pt x="0" y="5865749"/>
                    </a:cubicBezTo>
                    <a:close/>
                  </a:path>
                </a:pathLst>
              </a:custGeom>
              <a:solidFill>
                <a:srgbClr val="D0EBE3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E7A94412-699C-62B0-D879-AE464118EE26}"/>
                </a:ext>
              </a:extLst>
            </p:cNvPr>
            <p:cNvGrpSpPr/>
            <p:nvPr/>
          </p:nvGrpSpPr>
          <p:grpSpPr>
            <a:xfrm>
              <a:off x="304800" y="304800"/>
              <a:ext cx="880491" cy="880491"/>
              <a:chOff x="0" y="0"/>
              <a:chExt cx="880491" cy="880491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30AB7B1-FA9B-004F-1EAD-1A5B185B8836}"/>
                  </a:ext>
                </a:extLst>
              </p:cNvPr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15053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8412530E-8AF2-989E-D621-56D19CD78188}"/>
                </a:ext>
              </a:extLst>
            </p:cNvPr>
            <p:cNvGrpSpPr/>
            <p:nvPr/>
          </p:nvGrpSpPr>
          <p:grpSpPr>
            <a:xfrm>
              <a:off x="1354671" y="218008"/>
              <a:ext cx="3403600" cy="836934"/>
              <a:chOff x="0" y="-19050"/>
              <a:chExt cx="3403600" cy="836934"/>
            </a:xfrm>
          </p:grpSpPr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DDF68E21-7FB0-A81E-3346-C98DF766E65F}"/>
                  </a:ext>
                </a:extLst>
              </p:cNvPr>
              <p:cNvSpPr/>
              <p:nvPr/>
            </p:nvSpPr>
            <p:spPr>
              <a:xfrm>
                <a:off x="0" y="0"/>
                <a:ext cx="3403600" cy="817884"/>
              </a:xfrm>
              <a:custGeom>
                <a:avLst/>
                <a:gdLst/>
                <a:ahLst/>
                <a:cxnLst/>
                <a:rect l="l" t="t" r="r" b="b"/>
                <a:pathLst>
                  <a:path w="3403600" h="817884">
                    <a:moveTo>
                      <a:pt x="0" y="0"/>
                    </a:moveTo>
                    <a:lnTo>
                      <a:pt x="3403600" y="0"/>
                    </a:lnTo>
                    <a:lnTo>
                      <a:pt x="3403600" y="817884"/>
                    </a:lnTo>
                    <a:lnTo>
                      <a:pt x="0" y="817884"/>
                    </a:lnTo>
                    <a:close/>
                  </a:path>
                </a:pathLst>
              </a:custGeom>
              <a:blipFill>
                <a:blip r:embed="rId4">
                  <a:alphaModFix amt="0"/>
                </a:blip>
                <a:stretch>
                  <a:fillRect t="-39679" b="-22493"/>
                </a:stretch>
              </a:blipFill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9DDF8EF4-016C-9C0E-8DD9-50314942ECB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403600" cy="8369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999"/>
                  </a:lnSpc>
                </a:pPr>
                <a:r>
                  <a:rPr lang="en-US" sz="2499" b="1">
                    <a:solidFill>
                      <a:srgbClr val="015053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Yarn</a:t>
                </a:r>
              </a:p>
            </p:txBody>
          </p:sp>
        </p:grp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C1F05EE0-5C0C-C9CA-B496-97B958460CC3}"/>
                </a:ext>
              </a:extLst>
            </p:cNvPr>
            <p:cNvSpPr txBox="1"/>
            <p:nvPr/>
          </p:nvSpPr>
          <p:spPr>
            <a:xfrm>
              <a:off x="366973" y="1820289"/>
              <a:ext cx="4261471" cy="285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499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Give AI the full picture. Who you are, what the problem is, who this is for.</a:t>
              </a:r>
            </a:p>
          </p:txBody>
        </p:sp>
        <p:sp>
          <p:nvSpPr>
            <p:cNvPr id="15" name="Freeform 21" descr="Context magnifying glass">
              <a:extLst>
                <a:ext uri="{FF2B5EF4-FFF2-40B4-BE49-F238E27FC236}">
                  <a16:creationId xmlns:a16="http://schemas.microsoft.com/office/drawing/2014/main" id="{63BDE6A5-7419-2F02-9C80-5D1D9367F18E}"/>
                </a:ext>
              </a:extLst>
            </p:cNvPr>
            <p:cNvSpPr/>
            <p:nvPr/>
          </p:nvSpPr>
          <p:spPr>
            <a:xfrm>
              <a:off x="474129" y="474129"/>
              <a:ext cx="541871" cy="541871"/>
            </a:xfrm>
            <a:custGeom>
              <a:avLst/>
              <a:gdLst/>
              <a:ahLst/>
              <a:cxnLst/>
              <a:rect l="l" t="t" r="r" b="b"/>
              <a:pathLst>
                <a:path w="541871" h="541871">
                  <a:moveTo>
                    <a:pt x="0" y="0"/>
                  </a:moveTo>
                  <a:lnTo>
                    <a:pt x="541871" y="0"/>
                  </a:lnTo>
                  <a:lnTo>
                    <a:pt x="541871" y="541871"/>
                  </a:lnTo>
                  <a:lnTo>
                    <a:pt x="0" y="541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59BF84A4-C220-6F5F-723E-BDC0800C98F6}"/>
              </a:ext>
            </a:extLst>
          </p:cNvPr>
          <p:cNvGrpSpPr/>
          <p:nvPr/>
        </p:nvGrpSpPr>
        <p:grpSpPr>
          <a:xfrm>
            <a:off x="5349902" y="2507875"/>
            <a:ext cx="3746564" cy="4699064"/>
            <a:chOff x="0" y="0"/>
            <a:chExt cx="4995418" cy="6265418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B1BDB67-CC98-ACE7-AC9E-E38EBB2B64DB}"/>
                </a:ext>
              </a:extLst>
            </p:cNvPr>
            <p:cNvGrpSpPr/>
            <p:nvPr/>
          </p:nvGrpSpPr>
          <p:grpSpPr>
            <a:xfrm>
              <a:off x="0" y="0"/>
              <a:ext cx="4995418" cy="6265418"/>
              <a:chOff x="0" y="0"/>
              <a:chExt cx="4995418" cy="6265418"/>
            </a:xfrm>
          </p:grpSpPr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79165E21-73BA-7210-8290-8F2ABAE87483}"/>
                  </a:ext>
                </a:extLst>
              </p:cNvPr>
              <p:cNvSpPr/>
              <p:nvPr/>
            </p:nvSpPr>
            <p:spPr>
              <a:xfrm>
                <a:off x="0" y="0"/>
                <a:ext cx="4995418" cy="6265418"/>
              </a:xfrm>
              <a:custGeom>
                <a:avLst/>
                <a:gdLst/>
                <a:ahLst/>
                <a:cxnLst/>
                <a:rect l="l" t="t" r="r" b="b"/>
                <a:pathLst>
                  <a:path w="4995418" h="6265418">
                    <a:moveTo>
                      <a:pt x="0" y="399669"/>
                    </a:moveTo>
                    <a:cubicBezTo>
                      <a:pt x="0" y="178943"/>
                      <a:pt x="178943" y="0"/>
                      <a:pt x="399669" y="0"/>
                    </a:cubicBezTo>
                    <a:lnTo>
                      <a:pt x="4595749" y="0"/>
                    </a:lnTo>
                    <a:cubicBezTo>
                      <a:pt x="4816475" y="0"/>
                      <a:pt x="4995418" y="178943"/>
                      <a:pt x="4995418" y="399669"/>
                    </a:cubicBezTo>
                    <a:lnTo>
                      <a:pt x="4995418" y="5865749"/>
                    </a:lnTo>
                    <a:cubicBezTo>
                      <a:pt x="4995418" y="6086475"/>
                      <a:pt x="4816475" y="6265418"/>
                      <a:pt x="4595749" y="6265418"/>
                    </a:cubicBezTo>
                    <a:lnTo>
                      <a:pt x="399669" y="6265418"/>
                    </a:lnTo>
                    <a:cubicBezTo>
                      <a:pt x="178943" y="6265291"/>
                      <a:pt x="0" y="6086475"/>
                      <a:pt x="0" y="5865749"/>
                    </a:cubicBezTo>
                    <a:close/>
                  </a:path>
                </a:pathLst>
              </a:custGeom>
              <a:solidFill>
                <a:srgbClr val="E0F0FF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53074124-C45D-467E-6B36-183A255F9BB7}"/>
                </a:ext>
              </a:extLst>
            </p:cNvPr>
            <p:cNvGrpSpPr/>
            <p:nvPr/>
          </p:nvGrpSpPr>
          <p:grpSpPr>
            <a:xfrm>
              <a:off x="304800" y="304800"/>
              <a:ext cx="880491" cy="880491"/>
              <a:chOff x="0" y="0"/>
              <a:chExt cx="880491" cy="880491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FCCC346-262D-5A5F-DB9E-CA277AA46065}"/>
                  </a:ext>
                </a:extLst>
              </p:cNvPr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0A3D7A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00C77840-A2B4-A645-982E-38E8145735C3}"/>
                </a:ext>
              </a:extLst>
            </p:cNvPr>
            <p:cNvGrpSpPr/>
            <p:nvPr/>
          </p:nvGrpSpPr>
          <p:grpSpPr>
            <a:xfrm>
              <a:off x="1354671" y="218008"/>
              <a:ext cx="3403600" cy="836934"/>
              <a:chOff x="0" y="-19050"/>
              <a:chExt cx="3403600" cy="83693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D157C6BF-1BA8-125B-ADA7-E6E795D64314}"/>
                  </a:ext>
                </a:extLst>
              </p:cNvPr>
              <p:cNvSpPr/>
              <p:nvPr/>
            </p:nvSpPr>
            <p:spPr>
              <a:xfrm>
                <a:off x="0" y="0"/>
                <a:ext cx="3403600" cy="817884"/>
              </a:xfrm>
              <a:custGeom>
                <a:avLst/>
                <a:gdLst/>
                <a:ahLst/>
                <a:cxnLst/>
                <a:rect l="l" t="t" r="r" b="b"/>
                <a:pathLst>
                  <a:path w="3403600" h="817884">
                    <a:moveTo>
                      <a:pt x="0" y="0"/>
                    </a:moveTo>
                    <a:lnTo>
                      <a:pt x="3403600" y="0"/>
                    </a:lnTo>
                    <a:lnTo>
                      <a:pt x="3403600" y="817884"/>
                    </a:lnTo>
                    <a:lnTo>
                      <a:pt x="0" y="817884"/>
                    </a:lnTo>
                    <a:close/>
                  </a:path>
                </a:pathLst>
              </a:custGeom>
              <a:blipFill>
                <a:blip r:embed="rId4">
                  <a:alphaModFix amt="0"/>
                </a:blip>
                <a:stretch>
                  <a:fillRect t="-39679" b="-22493"/>
                </a:stretch>
              </a:blipFill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53337853-9100-631C-7EB3-6430EAC808B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403600" cy="8369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999"/>
                  </a:lnSpc>
                </a:pPr>
                <a:r>
                  <a:rPr lang="en-US" sz="2499" b="1">
                    <a:solidFill>
                      <a:srgbClr val="0A3D7A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Expertise</a:t>
                </a:r>
              </a:p>
            </p:txBody>
          </p:sp>
        </p:grp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2EA95129-898E-8974-4C79-534625A297D3}"/>
                </a:ext>
              </a:extLst>
            </p:cNvPr>
            <p:cNvSpPr txBox="1"/>
            <p:nvPr/>
          </p:nvSpPr>
          <p:spPr>
            <a:xfrm>
              <a:off x="330489" y="1820289"/>
              <a:ext cx="4261472" cy="285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499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Describe the expertise this task needs. Layer the skills. Give them a Role</a:t>
              </a:r>
            </a:p>
          </p:txBody>
        </p:sp>
        <p:sp>
          <p:nvSpPr>
            <p:cNvPr id="25" name="Freeform 31" descr="Role expertise">
              <a:extLst>
                <a:ext uri="{FF2B5EF4-FFF2-40B4-BE49-F238E27FC236}">
                  <a16:creationId xmlns:a16="http://schemas.microsoft.com/office/drawing/2014/main" id="{30F84279-DFAD-B402-0E77-7FD3E249F6A8}"/>
                </a:ext>
              </a:extLst>
            </p:cNvPr>
            <p:cNvSpPr/>
            <p:nvPr/>
          </p:nvSpPr>
          <p:spPr>
            <a:xfrm>
              <a:off x="474129" y="474129"/>
              <a:ext cx="541871" cy="541871"/>
            </a:xfrm>
            <a:custGeom>
              <a:avLst/>
              <a:gdLst/>
              <a:ahLst/>
              <a:cxnLst/>
              <a:rect l="l" t="t" r="r" b="b"/>
              <a:pathLst>
                <a:path w="541871" h="541871">
                  <a:moveTo>
                    <a:pt x="0" y="0"/>
                  </a:moveTo>
                  <a:lnTo>
                    <a:pt x="541871" y="0"/>
                  </a:lnTo>
                  <a:lnTo>
                    <a:pt x="541871" y="541871"/>
                  </a:lnTo>
                  <a:lnTo>
                    <a:pt x="0" y="541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E3F95D27-419F-840E-F13A-0EA94D9E5254}"/>
              </a:ext>
            </a:extLst>
          </p:cNvPr>
          <p:cNvGrpSpPr/>
          <p:nvPr/>
        </p:nvGrpSpPr>
        <p:grpSpPr>
          <a:xfrm>
            <a:off x="13874787" y="2507875"/>
            <a:ext cx="3746564" cy="4699064"/>
            <a:chOff x="0" y="0"/>
            <a:chExt cx="4995418" cy="6265418"/>
          </a:xfrm>
        </p:grpSpPr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id="{EB2D5CCA-711E-E538-4684-0D5F4DE42D6C}"/>
                </a:ext>
              </a:extLst>
            </p:cNvPr>
            <p:cNvGrpSpPr/>
            <p:nvPr/>
          </p:nvGrpSpPr>
          <p:grpSpPr>
            <a:xfrm>
              <a:off x="0" y="0"/>
              <a:ext cx="4995418" cy="6265418"/>
              <a:chOff x="0" y="0"/>
              <a:chExt cx="4995418" cy="6265418"/>
            </a:xfrm>
          </p:grpSpPr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B3749FE1-5AAB-DA23-78D1-D3B9D58C1746}"/>
                  </a:ext>
                </a:extLst>
              </p:cNvPr>
              <p:cNvSpPr/>
              <p:nvPr/>
            </p:nvSpPr>
            <p:spPr>
              <a:xfrm>
                <a:off x="0" y="0"/>
                <a:ext cx="4995418" cy="6265418"/>
              </a:xfrm>
              <a:custGeom>
                <a:avLst/>
                <a:gdLst/>
                <a:ahLst/>
                <a:cxnLst/>
                <a:rect l="l" t="t" r="r" b="b"/>
                <a:pathLst>
                  <a:path w="4995418" h="6265418">
                    <a:moveTo>
                      <a:pt x="0" y="399669"/>
                    </a:moveTo>
                    <a:cubicBezTo>
                      <a:pt x="0" y="178943"/>
                      <a:pt x="178943" y="0"/>
                      <a:pt x="399669" y="0"/>
                    </a:cubicBezTo>
                    <a:lnTo>
                      <a:pt x="4595749" y="0"/>
                    </a:lnTo>
                    <a:cubicBezTo>
                      <a:pt x="4816475" y="0"/>
                      <a:pt x="4995418" y="178943"/>
                      <a:pt x="4995418" y="399669"/>
                    </a:cubicBezTo>
                    <a:lnTo>
                      <a:pt x="4995418" y="5865749"/>
                    </a:lnTo>
                    <a:cubicBezTo>
                      <a:pt x="4995418" y="6086475"/>
                      <a:pt x="4816475" y="6265418"/>
                      <a:pt x="4595749" y="6265418"/>
                    </a:cubicBezTo>
                    <a:lnTo>
                      <a:pt x="399669" y="6265418"/>
                    </a:lnTo>
                    <a:cubicBezTo>
                      <a:pt x="178943" y="6265291"/>
                      <a:pt x="0" y="6086475"/>
                      <a:pt x="0" y="5865749"/>
                    </a:cubicBezTo>
                    <a:close/>
                  </a:path>
                </a:pathLst>
              </a:custGeom>
              <a:solidFill>
                <a:srgbClr val="FFF5E6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id="{8E7D477D-9695-F90A-2BFD-7AD5C81829A9}"/>
                </a:ext>
              </a:extLst>
            </p:cNvPr>
            <p:cNvGrpSpPr/>
            <p:nvPr/>
          </p:nvGrpSpPr>
          <p:grpSpPr>
            <a:xfrm>
              <a:off x="300571" y="280917"/>
              <a:ext cx="880491" cy="880491"/>
              <a:chOff x="0" y="0"/>
              <a:chExt cx="880491" cy="880491"/>
            </a:xfrm>
          </p:grpSpPr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BA52C67-EF67-EFA1-CF1D-FA6B88102CE4}"/>
                  </a:ext>
                </a:extLst>
              </p:cNvPr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6D4C00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33" name="Group 37">
              <a:extLst>
                <a:ext uri="{FF2B5EF4-FFF2-40B4-BE49-F238E27FC236}">
                  <a16:creationId xmlns:a16="http://schemas.microsoft.com/office/drawing/2014/main" id="{838EB26B-A984-62C1-0D0C-E3D87BBB9193}"/>
                </a:ext>
              </a:extLst>
            </p:cNvPr>
            <p:cNvGrpSpPr/>
            <p:nvPr/>
          </p:nvGrpSpPr>
          <p:grpSpPr>
            <a:xfrm>
              <a:off x="1350442" y="194125"/>
              <a:ext cx="3403600" cy="836934"/>
              <a:chOff x="0" y="-19050"/>
              <a:chExt cx="3403600" cy="836934"/>
            </a:xfrm>
          </p:grpSpPr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CD21627D-3E2C-B6B8-AFCE-A1243F81EEE6}"/>
                  </a:ext>
                </a:extLst>
              </p:cNvPr>
              <p:cNvSpPr/>
              <p:nvPr/>
            </p:nvSpPr>
            <p:spPr>
              <a:xfrm>
                <a:off x="0" y="0"/>
                <a:ext cx="3403600" cy="817884"/>
              </a:xfrm>
              <a:custGeom>
                <a:avLst/>
                <a:gdLst/>
                <a:ahLst/>
                <a:cxnLst/>
                <a:rect l="l" t="t" r="r" b="b"/>
                <a:pathLst>
                  <a:path w="3403600" h="817884">
                    <a:moveTo>
                      <a:pt x="0" y="0"/>
                    </a:moveTo>
                    <a:lnTo>
                      <a:pt x="3403600" y="0"/>
                    </a:lnTo>
                    <a:lnTo>
                      <a:pt x="3403600" y="817884"/>
                    </a:lnTo>
                    <a:lnTo>
                      <a:pt x="0" y="817884"/>
                    </a:lnTo>
                    <a:close/>
                  </a:path>
                </a:pathLst>
              </a:custGeom>
              <a:blipFill>
                <a:blip r:embed="rId4">
                  <a:alphaModFix amt="0"/>
                </a:blip>
                <a:stretch>
                  <a:fillRect t="-39679" b="-22493"/>
                </a:stretch>
              </a:blipFill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7" name="TextBox 39">
                <a:extLst>
                  <a:ext uri="{FF2B5EF4-FFF2-40B4-BE49-F238E27FC236}">
                    <a16:creationId xmlns:a16="http://schemas.microsoft.com/office/drawing/2014/main" id="{761A1835-F341-330D-76A9-BC8ECCA5A04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403600" cy="8369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999"/>
                  </a:lnSpc>
                </a:pPr>
                <a:r>
                  <a:rPr lang="en-US" sz="2499" b="1">
                    <a:solidFill>
                      <a:srgbClr val="6D4C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Interview</a:t>
                </a:r>
              </a:p>
            </p:txBody>
          </p:sp>
        </p:grpSp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698C8D58-4DF4-08F4-9D1F-2AA280350359}"/>
                </a:ext>
              </a:extLst>
            </p:cNvPr>
            <p:cNvSpPr txBox="1"/>
            <p:nvPr/>
          </p:nvSpPr>
          <p:spPr>
            <a:xfrm>
              <a:off x="339900" y="1946777"/>
              <a:ext cx="4261471" cy="285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Hand over control. "Ask me up to three questions, one at a time, to get the context you need."</a:t>
              </a:r>
            </a:p>
          </p:txBody>
        </p:sp>
        <p:sp>
          <p:nvSpPr>
            <p:cNvPr id="35" name="Freeform 41" descr="Interview questions">
              <a:extLst>
                <a:ext uri="{FF2B5EF4-FFF2-40B4-BE49-F238E27FC236}">
                  <a16:creationId xmlns:a16="http://schemas.microsoft.com/office/drawing/2014/main" id="{0F38ECDD-87F4-D9DE-C9DA-C162D8B74680}"/>
                </a:ext>
              </a:extLst>
            </p:cNvPr>
            <p:cNvSpPr/>
            <p:nvPr/>
          </p:nvSpPr>
          <p:spPr>
            <a:xfrm>
              <a:off x="469900" y="450246"/>
              <a:ext cx="541871" cy="541871"/>
            </a:xfrm>
            <a:custGeom>
              <a:avLst/>
              <a:gdLst/>
              <a:ahLst/>
              <a:cxnLst/>
              <a:rect l="l" t="t" r="r" b="b"/>
              <a:pathLst>
                <a:path w="541871" h="541871">
                  <a:moveTo>
                    <a:pt x="0" y="0"/>
                  </a:moveTo>
                  <a:lnTo>
                    <a:pt x="541871" y="0"/>
                  </a:lnTo>
                  <a:lnTo>
                    <a:pt x="541871" y="541871"/>
                  </a:lnTo>
                  <a:lnTo>
                    <a:pt x="0" y="541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id="{C4227F42-5BBB-FC12-5687-E30CC11D8D9D}"/>
              </a:ext>
            </a:extLst>
          </p:cNvPr>
          <p:cNvGrpSpPr/>
          <p:nvPr/>
        </p:nvGrpSpPr>
        <p:grpSpPr>
          <a:xfrm>
            <a:off x="9499597" y="2507875"/>
            <a:ext cx="3746564" cy="4699064"/>
            <a:chOff x="0" y="0"/>
            <a:chExt cx="4995418" cy="6265418"/>
          </a:xfrm>
        </p:grpSpPr>
        <p:grpSp>
          <p:nvGrpSpPr>
            <p:cNvPr id="41" name="Group 43">
              <a:extLst>
                <a:ext uri="{FF2B5EF4-FFF2-40B4-BE49-F238E27FC236}">
                  <a16:creationId xmlns:a16="http://schemas.microsoft.com/office/drawing/2014/main" id="{AB2F5C9A-8CE7-CC9D-68DE-90CA01DA8EC8}"/>
                </a:ext>
              </a:extLst>
            </p:cNvPr>
            <p:cNvGrpSpPr/>
            <p:nvPr/>
          </p:nvGrpSpPr>
          <p:grpSpPr>
            <a:xfrm>
              <a:off x="0" y="0"/>
              <a:ext cx="4995418" cy="6265418"/>
              <a:chOff x="0" y="0"/>
              <a:chExt cx="4995418" cy="6265418"/>
            </a:xfrm>
          </p:grpSpPr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4484D313-7F5A-A3E6-B19A-2EB8C634BF7E}"/>
                  </a:ext>
                </a:extLst>
              </p:cNvPr>
              <p:cNvSpPr/>
              <p:nvPr/>
            </p:nvSpPr>
            <p:spPr>
              <a:xfrm>
                <a:off x="0" y="0"/>
                <a:ext cx="4995418" cy="6265418"/>
              </a:xfrm>
              <a:custGeom>
                <a:avLst/>
                <a:gdLst/>
                <a:ahLst/>
                <a:cxnLst/>
                <a:rect l="l" t="t" r="r" b="b"/>
                <a:pathLst>
                  <a:path w="4995418" h="6265418">
                    <a:moveTo>
                      <a:pt x="0" y="399669"/>
                    </a:moveTo>
                    <a:cubicBezTo>
                      <a:pt x="0" y="178943"/>
                      <a:pt x="178943" y="0"/>
                      <a:pt x="399669" y="0"/>
                    </a:cubicBezTo>
                    <a:lnTo>
                      <a:pt x="4595749" y="0"/>
                    </a:lnTo>
                    <a:cubicBezTo>
                      <a:pt x="4816475" y="0"/>
                      <a:pt x="4995418" y="178943"/>
                      <a:pt x="4995418" y="399669"/>
                    </a:cubicBezTo>
                    <a:lnTo>
                      <a:pt x="4995418" y="5865749"/>
                    </a:lnTo>
                    <a:cubicBezTo>
                      <a:pt x="4995418" y="6086475"/>
                      <a:pt x="4816475" y="6265418"/>
                      <a:pt x="4595749" y="6265418"/>
                    </a:cubicBezTo>
                    <a:lnTo>
                      <a:pt x="399669" y="6265418"/>
                    </a:lnTo>
                    <a:cubicBezTo>
                      <a:pt x="178943" y="6265291"/>
                      <a:pt x="0" y="6086475"/>
                      <a:pt x="0" y="5865749"/>
                    </a:cubicBezTo>
                    <a:close/>
                  </a:path>
                </a:pathLst>
              </a:custGeom>
              <a:solidFill>
                <a:srgbClr val="F0E8F5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id="{8B2A1940-958A-C497-DA30-486B3432D7B7}"/>
                </a:ext>
              </a:extLst>
            </p:cNvPr>
            <p:cNvGrpSpPr/>
            <p:nvPr/>
          </p:nvGrpSpPr>
          <p:grpSpPr>
            <a:xfrm>
              <a:off x="304800" y="304800"/>
              <a:ext cx="880491" cy="880491"/>
              <a:chOff x="0" y="0"/>
              <a:chExt cx="880491" cy="880491"/>
            </a:xfrm>
          </p:grpSpPr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FA55FC17-23DC-A57D-054B-B703F4E7AA2E}"/>
                  </a:ext>
                </a:extLst>
              </p:cNvPr>
              <p:cNvSpPr/>
              <p:nvPr/>
            </p:nvSpPr>
            <p:spPr>
              <a:xfrm>
                <a:off x="0" y="0"/>
                <a:ext cx="880491" cy="880491"/>
              </a:xfrm>
              <a:custGeom>
                <a:avLst/>
                <a:gdLst/>
                <a:ahLst/>
                <a:cxnLst/>
                <a:rect l="l" t="t" r="r" b="b"/>
                <a:pathLst>
                  <a:path w="880491" h="880491">
                    <a:moveTo>
                      <a:pt x="0" y="440309"/>
                    </a:moveTo>
                    <a:cubicBezTo>
                      <a:pt x="0" y="197104"/>
                      <a:pt x="197104" y="0"/>
                      <a:pt x="440309" y="0"/>
                    </a:cubicBezTo>
                    <a:cubicBezTo>
                      <a:pt x="683514" y="0"/>
                      <a:pt x="880491" y="197104"/>
                      <a:pt x="880491" y="440309"/>
                    </a:cubicBezTo>
                    <a:cubicBezTo>
                      <a:pt x="880491" y="683514"/>
                      <a:pt x="683387" y="880491"/>
                      <a:pt x="440309" y="880491"/>
                    </a:cubicBezTo>
                    <a:cubicBezTo>
                      <a:pt x="197231" y="880491"/>
                      <a:pt x="0" y="683387"/>
                      <a:pt x="0" y="440309"/>
                    </a:cubicBezTo>
                    <a:close/>
                  </a:path>
                </a:pathLst>
              </a:custGeom>
              <a:solidFill>
                <a:srgbClr val="4A0E6B"/>
              </a:solidFill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0BA3E931-7424-6446-792D-8A3ECAFA51E9}"/>
                </a:ext>
              </a:extLst>
            </p:cNvPr>
            <p:cNvGrpSpPr/>
            <p:nvPr/>
          </p:nvGrpSpPr>
          <p:grpSpPr>
            <a:xfrm>
              <a:off x="1354671" y="218008"/>
              <a:ext cx="3403600" cy="836934"/>
              <a:chOff x="0" y="-19050"/>
              <a:chExt cx="3403600" cy="836934"/>
            </a:xfrm>
          </p:grpSpPr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176E86D-49D7-6CE0-1FAF-54FDF62370F1}"/>
                  </a:ext>
                </a:extLst>
              </p:cNvPr>
              <p:cNvSpPr/>
              <p:nvPr/>
            </p:nvSpPr>
            <p:spPr>
              <a:xfrm>
                <a:off x="0" y="0"/>
                <a:ext cx="3403600" cy="817884"/>
              </a:xfrm>
              <a:custGeom>
                <a:avLst/>
                <a:gdLst/>
                <a:ahLst/>
                <a:cxnLst/>
                <a:rect l="l" t="t" r="r" b="b"/>
                <a:pathLst>
                  <a:path w="3403600" h="817884">
                    <a:moveTo>
                      <a:pt x="0" y="0"/>
                    </a:moveTo>
                    <a:lnTo>
                      <a:pt x="3403600" y="0"/>
                    </a:lnTo>
                    <a:lnTo>
                      <a:pt x="3403600" y="817884"/>
                    </a:lnTo>
                    <a:lnTo>
                      <a:pt x="0" y="817884"/>
                    </a:lnTo>
                    <a:close/>
                  </a:path>
                </a:pathLst>
              </a:custGeom>
              <a:blipFill>
                <a:blip r:embed="rId4">
                  <a:alphaModFix amt="0"/>
                </a:blip>
                <a:stretch>
                  <a:fillRect t="-39679" b="-22493"/>
                </a:stretch>
              </a:blipFill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7" name="TextBox 49">
                <a:extLst>
                  <a:ext uri="{FF2B5EF4-FFF2-40B4-BE49-F238E27FC236}">
                    <a16:creationId xmlns:a16="http://schemas.microsoft.com/office/drawing/2014/main" id="{72A4E81A-E47B-8EDD-B33C-260F700DCE4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403600" cy="8369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999"/>
                  </a:lnSpc>
                </a:pPr>
                <a:r>
                  <a:rPr lang="en-US" sz="2499" b="1">
                    <a:solidFill>
                      <a:srgbClr val="4A0E6B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Task</a:t>
                </a:r>
              </a:p>
            </p:txBody>
          </p:sp>
        </p:grpSp>
        <p:sp>
          <p:nvSpPr>
            <p:cNvPr id="44" name="TextBox 50">
              <a:extLst>
                <a:ext uri="{FF2B5EF4-FFF2-40B4-BE49-F238E27FC236}">
                  <a16:creationId xmlns:a16="http://schemas.microsoft.com/office/drawing/2014/main" id="{8A4E1B6F-6EE0-9BA5-F3D6-316A524B4E28}"/>
                </a:ext>
              </a:extLst>
            </p:cNvPr>
            <p:cNvSpPr txBox="1"/>
            <p:nvPr/>
          </p:nvSpPr>
          <p:spPr>
            <a:xfrm>
              <a:off x="367405" y="1820289"/>
              <a:ext cx="4261472" cy="285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499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What is the goal. Be specific about format, quality bar, and what "done" looks like.</a:t>
              </a:r>
            </a:p>
          </p:txBody>
        </p:sp>
        <p:sp>
          <p:nvSpPr>
            <p:cNvPr id="45" name="Freeform 51" descr="Task checklist">
              <a:extLst>
                <a:ext uri="{FF2B5EF4-FFF2-40B4-BE49-F238E27FC236}">
                  <a16:creationId xmlns:a16="http://schemas.microsoft.com/office/drawing/2014/main" id="{D524261C-0190-A52A-105C-BF411B5C0A97}"/>
                </a:ext>
              </a:extLst>
            </p:cNvPr>
            <p:cNvSpPr/>
            <p:nvPr/>
          </p:nvSpPr>
          <p:spPr>
            <a:xfrm>
              <a:off x="474129" y="474129"/>
              <a:ext cx="541871" cy="541871"/>
            </a:xfrm>
            <a:custGeom>
              <a:avLst/>
              <a:gdLst/>
              <a:ahLst/>
              <a:cxnLst/>
              <a:rect l="l" t="t" r="r" b="b"/>
              <a:pathLst>
                <a:path w="541871" h="541871">
                  <a:moveTo>
                    <a:pt x="0" y="0"/>
                  </a:moveTo>
                  <a:lnTo>
                    <a:pt x="541871" y="0"/>
                  </a:lnTo>
                  <a:lnTo>
                    <a:pt x="541871" y="541871"/>
                  </a:lnTo>
                  <a:lnTo>
                    <a:pt x="0" y="541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7394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B24A-4705-F2B7-ADD4-89287D5F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0887B-AC1D-4E76-8D6F-032650FA561D}"/>
              </a:ext>
            </a:extLst>
          </p:cNvPr>
          <p:cNvSpPr/>
          <p:nvPr/>
        </p:nvSpPr>
        <p:spPr>
          <a:xfrm>
            <a:off x="9039292" y="1768645"/>
            <a:ext cx="8839200" cy="75946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8E8E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38D598E-10C1-2DC9-0B43-6FDC8ECFFB4A}"/>
              </a:ext>
            </a:extLst>
          </p:cNvPr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90A5E6D-678B-A7FF-946E-4FA62EA6B797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067DAD9-03CA-9161-8FD0-AA438F03A2F7}"/>
              </a:ext>
            </a:extLst>
          </p:cNvPr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86AF10-18D8-2075-CE29-C6DD8EFC675C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7D570D0-109D-F5B2-AA7C-B60DED5FCA4A}"/>
              </a:ext>
            </a:extLst>
          </p:cNvPr>
          <p:cNvSpPr txBox="1"/>
          <p:nvPr/>
        </p:nvSpPr>
        <p:spPr>
          <a:xfrm>
            <a:off x="839974" y="497708"/>
            <a:ext cx="15094446" cy="201461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840"/>
              </a:lnSpc>
            </a:pPr>
            <a:r>
              <a:rPr lang="en-US" sz="5400" b="1" dirty="0">
                <a:solidFill>
                  <a:srgbClr val="063640"/>
                </a:solidFill>
                <a:latin typeface="Poppins Bold"/>
                <a:ea typeface="Poppins Bold"/>
                <a:cs typeface="Poppins Bold"/>
                <a:sym typeface="Poppins Bold"/>
              </a:rPr>
              <a:t>Automation: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E74538-3ADE-4DA4-8F32-712FA7DA32E4}"/>
              </a:ext>
            </a:extLst>
          </p:cNvPr>
          <p:cNvSpPr txBox="1"/>
          <p:nvPr/>
        </p:nvSpPr>
        <p:spPr>
          <a:xfrm>
            <a:off x="839974" y="3060688"/>
            <a:ext cx="7620000" cy="116955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3500" b="1" dirty="0">
                <a:solidFill>
                  <a:srgbClr val="0F4F4A"/>
                </a:solidFill>
                <a:latin typeface="Poppins"/>
                <a:cs typeface="Poppins"/>
              </a:rPr>
              <a:t>Meeting follow-up </a:t>
            </a:r>
          </a:p>
          <a:p>
            <a:pPr algn="l"/>
            <a:r>
              <a:rPr lang="en-GB" sz="3500" b="1" dirty="0">
                <a:solidFill>
                  <a:srgbClr val="0F4F4A"/>
                </a:solidFill>
                <a:latin typeface="Poppins"/>
                <a:cs typeface="Poppins"/>
              </a:rPr>
              <a:t>should not eat the afternoon</a:t>
            </a:r>
            <a:endParaRPr lang="en-NZ" sz="3500" b="1" dirty="0">
              <a:solidFill>
                <a:srgbClr val="0F4F4A"/>
              </a:solidFill>
              <a:latin typeface="Poppins"/>
              <a:cs typeface="Poppins"/>
            </a:endParaRPr>
          </a:p>
        </p:txBody>
      </p:sp>
      <p:grpSp>
        <p:nvGrpSpPr>
          <p:cNvPr id="83" name="Card_Stat"/>
          <p:cNvGrpSpPr/>
          <p:nvPr/>
        </p:nvGrpSpPr>
        <p:grpSpPr>
          <a:xfrm>
            <a:off x="821420" y="4417312"/>
            <a:ext cx="7620000" cy="3048000"/>
            <a:chOff x="1066800" y="5969000"/>
            <a:chExt cx="7620000" cy="3048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5D6C00D-235F-454B-9BD4-816CA192C944}"/>
                </a:ext>
              </a:extLst>
            </p:cNvPr>
            <p:cNvSpPr/>
            <p:nvPr/>
          </p:nvSpPr>
          <p:spPr>
            <a:xfrm>
              <a:off x="1066800" y="5969000"/>
              <a:ext cx="7620000" cy="3048000"/>
            </a:xfrm>
            <a:prstGeom prst="roundRect">
              <a:avLst/>
            </a:prstGeom>
            <a:solidFill>
              <a:srgbClr val="FBEDE8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77D11A-4B8A-481E-A6E0-3CCD42A043B7}"/>
                </a:ext>
              </a:extLst>
            </p:cNvPr>
            <p:cNvSpPr txBox="1"/>
            <p:nvPr/>
          </p:nvSpPr>
          <p:spPr>
            <a:xfrm>
              <a:off x="1397000" y="6223000"/>
              <a:ext cx="6350000" cy="35560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1400" b="1" dirty="0">
                  <a:solidFill>
                    <a:srgbClr val="B85042"/>
                  </a:solidFill>
                  <a:latin typeface="Poppins"/>
                  <a:cs typeface="Poppins"/>
                </a:rPr>
                <a:t>TYPICAL FOLLOW-UP LOAD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AA39EE-7980-46E2-9870-A05410B46F3D}"/>
                </a:ext>
              </a:extLst>
            </p:cNvPr>
            <p:cNvSpPr txBox="1"/>
            <p:nvPr/>
          </p:nvSpPr>
          <p:spPr>
            <a:xfrm>
              <a:off x="1397000" y="6604000"/>
              <a:ext cx="6350000" cy="152400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9600" b="1">
                  <a:solidFill>
                    <a:srgbClr val="B85042"/>
                  </a:solidFill>
                  <a:latin typeface="Poppins"/>
                  <a:cs typeface="Poppins"/>
                </a:rPr>
                <a:t>2-3h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0911AA-01CA-4DD6-B42B-6265ADD7B3C7}"/>
                </a:ext>
              </a:extLst>
            </p:cNvPr>
            <p:cNvSpPr txBox="1"/>
            <p:nvPr/>
          </p:nvSpPr>
          <p:spPr>
            <a:xfrm>
              <a:off x="1397000" y="8102600"/>
              <a:ext cx="6350000" cy="76200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GB" b="1">
                  <a:solidFill>
                    <a:srgbClr val="000000"/>
                  </a:solidFill>
                  <a:latin typeface="Poppins"/>
                  <a:cs typeface="Poppins"/>
                </a:rPr>
                <a:t>to turn one meeting into useful next steps</a:t>
              </a:r>
              <a:endParaRPr lang="en-NZ" b="1">
                <a:solidFill>
                  <a:srgbClr val="000000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98B5085-64D7-4073-A491-9E6000CB5449}"/>
              </a:ext>
            </a:extLst>
          </p:cNvPr>
          <p:cNvSpPr txBox="1"/>
          <p:nvPr/>
        </p:nvSpPr>
        <p:spPr>
          <a:xfrm>
            <a:off x="9626600" y="2210737"/>
            <a:ext cx="7620000" cy="64633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NZ" sz="3600" b="1" dirty="0">
                <a:solidFill>
                  <a:srgbClr val="0F4F4A"/>
                </a:solidFill>
                <a:latin typeface="Poppins"/>
                <a:cs typeface="Poppins"/>
              </a:rPr>
              <a:t>The current operating reality</a:t>
            </a:r>
          </a:p>
        </p:txBody>
      </p:sp>
      <p:grpSp>
        <p:nvGrpSpPr>
          <p:cNvPr id="79" name="Card_Transcript"/>
          <p:cNvGrpSpPr/>
          <p:nvPr/>
        </p:nvGrpSpPr>
        <p:grpSpPr>
          <a:xfrm>
            <a:off x="9652000" y="3060688"/>
            <a:ext cx="3429000" cy="1651000"/>
            <a:chOff x="9461500" y="3492500"/>
            <a:chExt cx="3429000" cy="16510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352D154-68AC-4F7A-8AA6-C1D925ED0735}"/>
                </a:ext>
              </a:extLst>
            </p:cNvPr>
            <p:cNvSpPr/>
            <p:nvPr/>
          </p:nvSpPr>
          <p:spPr>
            <a:xfrm>
              <a:off x="9461500" y="3492500"/>
              <a:ext cx="3429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16FE36A-3510-40FB-96D5-9CA32BA0BE1F}"/>
                </a:ext>
              </a:extLst>
            </p:cNvPr>
            <p:cNvSpPr/>
            <p:nvPr/>
          </p:nvSpPr>
          <p:spPr>
            <a:xfrm>
              <a:off x="9461500" y="3619500"/>
              <a:ext cx="50800" cy="1397000"/>
            </a:xfrm>
            <a:prstGeom prst="rect">
              <a:avLst/>
            </a:prstGeom>
            <a:solidFill>
              <a:srgbClr val="0F4F4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AA6BF1-D4EF-4D82-A4C4-DE918C253241}"/>
                </a:ext>
              </a:extLst>
            </p:cNvPr>
            <p:cNvSpPr txBox="1"/>
            <p:nvPr/>
          </p:nvSpPr>
          <p:spPr>
            <a:xfrm>
              <a:off x="9804600" y="3995645"/>
              <a:ext cx="3048000" cy="707886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000" b="1">
                  <a:solidFill>
                    <a:srgbClr val="0F4F4A"/>
                  </a:solidFill>
                  <a:latin typeface="Poppins"/>
                  <a:cs typeface="Poppins"/>
                </a:rPr>
                <a:t>TRANSCRIPT &amp; GENERIC NOTES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91CE454-374B-5049-8F49-BF3A055BCC2A}"/>
              </a:ext>
            </a:extLst>
          </p:cNvPr>
          <p:cNvGrpSpPr/>
          <p:nvPr/>
        </p:nvGrpSpPr>
        <p:grpSpPr>
          <a:xfrm rot="228904">
            <a:off x="13721140" y="3359596"/>
            <a:ext cx="3735916" cy="1651000"/>
            <a:chOff x="13335000" y="4032810"/>
            <a:chExt cx="3735916" cy="16510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5CC4D26-DCE3-46BD-81EF-A88E53995492}"/>
                </a:ext>
              </a:extLst>
            </p:cNvPr>
            <p:cNvSpPr/>
            <p:nvPr/>
          </p:nvSpPr>
          <p:spPr>
            <a:xfrm>
              <a:off x="13387916" y="4032810"/>
              <a:ext cx="3683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5912C3C-D8B3-4619-995B-4C26952D4CA2}"/>
                </a:ext>
              </a:extLst>
            </p:cNvPr>
            <p:cNvSpPr/>
            <p:nvPr/>
          </p:nvSpPr>
          <p:spPr>
            <a:xfrm>
              <a:off x="13335000" y="4191000"/>
              <a:ext cx="50800" cy="1397000"/>
            </a:xfrm>
            <a:prstGeom prst="rect">
              <a:avLst/>
            </a:prstGeom>
            <a:solidFill>
              <a:srgbClr val="B85042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3650168-315E-4150-ABFD-18D40118E57B}"/>
                </a:ext>
              </a:extLst>
            </p:cNvPr>
            <p:cNvSpPr txBox="1"/>
            <p:nvPr/>
          </p:nvSpPr>
          <p:spPr>
            <a:xfrm>
              <a:off x="13567951" y="4547489"/>
              <a:ext cx="3302000" cy="40011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000" b="1" dirty="0">
                  <a:solidFill>
                    <a:srgbClr val="B85042"/>
                  </a:solidFill>
                  <a:latin typeface="Poppins"/>
                  <a:cs typeface="Poppins"/>
                </a:rPr>
                <a:t>PREVIOUS ACTIONS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06EC8E-C0E5-41BE-99AC-39D8E2E28EB1}"/>
                </a:ext>
              </a:extLst>
            </p:cNvPr>
            <p:cNvSpPr txBox="1"/>
            <p:nvPr/>
          </p:nvSpPr>
          <p:spPr>
            <a:xfrm>
              <a:off x="13605387" y="5108885"/>
              <a:ext cx="3302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GB" sz="1400">
                  <a:solidFill>
                    <a:srgbClr val="0F4F4A"/>
                  </a:solidFill>
                  <a:latin typeface="Poppins"/>
                  <a:cs typeface="Poppins"/>
                </a:rPr>
                <a:t>.</a:t>
              </a:r>
              <a:endParaRPr lang="en-NZ" sz="1400">
                <a:solidFill>
                  <a:srgbClr val="0F4F4A"/>
                </a:solidFill>
                <a:latin typeface="Poppins"/>
                <a:cs typeface="Poppins"/>
              </a:endParaRPr>
            </a:p>
          </p:txBody>
        </p:sp>
      </p:grpSp>
      <p:grpSp>
        <p:nvGrpSpPr>
          <p:cNvPr id="80" name="Card_EmailUpdate"/>
          <p:cNvGrpSpPr/>
          <p:nvPr/>
        </p:nvGrpSpPr>
        <p:grpSpPr>
          <a:xfrm>
            <a:off x="10132496" y="5133054"/>
            <a:ext cx="3683000" cy="1524000"/>
            <a:chOff x="9652000" y="5397500"/>
            <a:chExt cx="3683000" cy="15240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D17E96E-E25D-4177-A5B3-8443768AC5BB}"/>
                </a:ext>
              </a:extLst>
            </p:cNvPr>
            <p:cNvSpPr/>
            <p:nvPr/>
          </p:nvSpPr>
          <p:spPr>
            <a:xfrm>
              <a:off x="9652000" y="5397500"/>
              <a:ext cx="3683000" cy="1524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7AD1E3-71BE-4505-9BBE-203537B308D9}"/>
                </a:ext>
              </a:extLst>
            </p:cNvPr>
            <p:cNvSpPr/>
            <p:nvPr/>
          </p:nvSpPr>
          <p:spPr>
            <a:xfrm>
              <a:off x="9652000" y="5524500"/>
              <a:ext cx="50800" cy="1270000"/>
            </a:xfrm>
            <a:prstGeom prst="rect">
              <a:avLst/>
            </a:prstGeom>
            <a:solidFill>
              <a:srgbClr val="C9A227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FAF616-D5D7-4AF6-98D5-6B4797E33E02}"/>
                </a:ext>
              </a:extLst>
            </p:cNvPr>
            <p:cNvSpPr txBox="1"/>
            <p:nvPr/>
          </p:nvSpPr>
          <p:spPr>
            <a:xfrm>
              <a:off x="9862577" y="5899155"/>
              <a:ext cx="3302000" cy="40011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000" b="1" dirty="0">
                  <a:solidFill>
                    <a:srgbClr val="C9A227"/>
                  </a:solidFill>
                  <a:latin typeface="Poppins"/>
                  <a:cs typeface="Poppins"/>
                </a:rPr>
                <a:t>EMAIL UPDATES</a:t>
              </a:r>
            </a:p>
          </p:txBody>
        </p:sp>
      </p:grpSp>
      <p:grpSp>
        <p:nvGrpSpPr>
          <p:cNvPr id="81" name="Card_ProjectNote"/>
          <p:cNvGrpSpPr/>
          <p:nvPr/>
        </p:nvGrpSpPr>
        <p:grpSpPr>
          <a:xfrm>
            <a:off x="13998957" y="5798996"/>
            <a:ext cx="3556000" cy="1524000"/>
            <a:chOff x="13716000" y="6032500"/>
            <a:chExt cx="3556000" cy="1524000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EC40E7E-1447-48D7-955C-C78DD6B13D55}"/>
                </a:ext>
              </a:extLst>
            </p:cNvPr>
            <p:cNvSpPr/>
            <p:nvPr/>
          </p:nvSpPr>
          <p:spPr>
            <a:xfrm>
              <a:off x="13716000" y="6032500"/>
              <a:ext cx="3556000" cy="1524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CFA8AB7-3946-4B02-A823-761A7E7B5DB5}"/>
                </a:ext>
              </a:extLst>
            </p:cNvPr>
            <p:cNvSpPr/>
            <p:nvPr/>
          </p:nvSpPr>
          <p:spPr>
            <a:xfrm>
              <a:off x="13716000" y="6159500"/>
              <a:ext cx="50800" cy="1270000"/>
            </a:xfrm>
            <a:prstGeom prst="rect">
              <a:avLst/>
            </a:prstGeom>
            <a:solidFill>
              <a:srgbClr val="5B8C5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E29C38-676C-47E3-9FE3-BFDFA5D5537E}"/>
                </a:ext>
              </a:extLst>
            </p:cNvPr>
            <p:cNvSpPr txBox="1"/>
            <p:nvPr/>
          </p:nvSpPr>
          <p:spPr>
            <a:xfrm>
              <a:off x="13942989" y="6538861"/>
              <a:ext cx="3175000" cy="40011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000" b="1">
                  <a:solidFill>
                    <a:srgbClr val="5B8C5A"/>
                  </a:solidFill>
                  <a:latin typeface="Poppins"/>
                  <a:cs typeface="Poppins"/>
                </a:rPr>
                <a:t>PROJECT NOTE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61C85D2-B79C-4A60-9679-3918E85E1791}"/>
                </a:ext>
              </a:extLst>
            </p:cNvPr>
            <p:cNvSpPr txBox="1"/>
            <p:nvPr/>
          </p:nvSpPr>
          <p:spPr>
            <a:xfrm>
              <a:off x="13906500" y="6538861"/>
              <a:ext cx="3175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endParaRPr lang="en-NZ" sz="1400">
                <a:solidFill>
                  <a:srgbClr val="0F4F4A"/>
                </a:solidFill>
                <a:latin typeface="Poppins"/>
                <a:cs typeface="Poppins"/>
              </a:endParaRPr>
            </a:p>
          </p:txBody>
        </p:sp>
      </p:grpSp>
      <p:grpSp>
        <p:nvGrpSpPr>
          <p:cNvPr id="82" name="Card_BoardPack"/>
          <p:cNvGrpSpPr/>
          <p:nvPr/>
        </p:nvGrpSpPr>
        <p:grpSpPr>
          <a:xfrm rot="369585">
            <a:off x="10246107" y="7076154"/>
            <a:ext cx="3683000" cy="1651000"/>
            <a:chOff x="9842500" y="6985000"/>
            <a:chExt cx="3683000" cy="16510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79EE675-40B1-4829-976B-868C23590831}"/>
                </a:ext>
              </a:extLst>
            </p:cNvPr>
            <p:cNvSpPr/>
            <p:nvPr/>
          </p:nvSpPr>
          <p:spPr>
            <a:xfrm>
              <a:off x="9842500" y="6985000"/>
              <a:ext cx="3683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87A5FE0-06FF-48E2-927A-C8349E1CA472}"/>
                </a:ext>
              </a:extLst>
            </p:cNvPr>
            <p:cNvSpPr/>
            <p:nvPr/>
          </p:nvSpPr>
          <p:spPr>
            <a:xfrm>
              <a:off x="9842500" y="7112000"/>
              <a:ext cx="50800" cy="1397000"/>
            </a:xfrm>
            <a:prstGeom prst="rect">
              <a:avLst/>
            </a:prstGeom>
            <a:solidFill>
              <a:srgbClr val="3F6B8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831507-F1F6-43DB-B458-5AE0CC4E8EA0}"/>
                </a:ext>
              </a:extLst>
            </p:cNvPr>
            <p:cNvSpPr txBox="1"/>
            <p:nvPr/>
          </p:nvSpPr>
          <p:spPr>
            <a:xfrm>
              <a:off x="9979994" y="7555528"/>
              <a:ext cx="3302000" cy="400110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000" b="1">
                  <a:solidFill>
                    <a:srgbClr val="3F6B8A"/>
                  </a:solidFill>
                  <a:latin typeface="Poppins"/>
                  <a:cs typeface="Poppins"/>
                </a:rPr>
                <a:t>BOARD PACK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6BD218-711A-4E52-8A61-1D72F7683C6F}"/>
                </a:ext>
              </a:extLst>
            </p:cNvPr>
            <p:cNvSpPr txBox="1"/>
            <p:nvPr/>
          </p:nvSpPr>
          <p:spPr>
            <a:xfrm>
              <a:off x="10083800" y="7922565"/>
              <a:ext cx="3302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endParaRPr lang="en-NZ" sz="1400">
                <a:solidFill>
                  <a:srgbClr val="0F4F4A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BC4E2756-C880-0828-10FF-28E837D928F7}"/>
              </a:ext>
            </a:extLst>
          </p:cNvPr>
          <p:cNvSpPr txBox="1"/>
          <p:nvPr/>
        </p:nvSpPr>
        <p:spPr>
          <a:xfrm>
            <a:off x="5495877" y="509741"/>
            <a:ext cx="15094446" cy="201461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840"/>
              </a:lnSpc>
            </a:pPr>
            <a:r>
              <a:rPr lang="en-US" sz="5400" b="1" dirty="0">
                <a:solidFill>
                  <a:srgbClr val="063640"/>
                </a:solidFill>
                <a:latin typeface="Poppins Bold"/>
                <a:ea typeface="Poppins Bold"/>
                <a:cs typeface="Poppins Bold"/>
                <a:sym typeface="Poppins Bold"/>
              </a:rPr>
              <a:t>Meeting Cycles </a:t>
            </a:r>
          </a:p>
        </p:txBody>
      </p:sp>
      <p:pic>
        <p:nvPicPr>
          <p:cNvPr id="13" name="Picture 12" descr="The image displays three cloud icons representing OneDrive, Teams, and SharePoint.&#10;&#10;AI-generated content may be incorrect.">
            <a:extLst>
              <a:ext uri="{FF2B5EF4-FFF2-40B4-BE49-F238E27FC236}">
                <a16:creationId xmlns:a16="http://schemas.microsoft.com/office/drawing/2014/main" id="{BEEEE2A3-A43E-7494-4DAA-BA320BF27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83" y="8043227"/>
            <a:ext cx="6611273" cy="685896"/>
          </a:xfrm>
          <a:prstGeom prst="rect">
            <a:avLst/>
          </a:prstGeom>
        </p:spPr>
      </p:pic>
      <p:pic>
        <p:nvPicPr>
          <p:cNvPr id="15" name="Picture 14" descr="Planner&#10;&#10;AI-generated content may be incorrect.">
            <a:extLst>
              <a:ext uri="{FF2B5EF4-FFF2-40B4-BE49-F238E27FC236}">
                <a16:creationId xmlns:a16="http://schemas.microsoft.com/office/drawing/2014/main" id="{CAE7AB18-35AF-7C69-59E2-115E70A2C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74" y="8751091"/>
            <a:ext cx="2076740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DB572A-C3B3-8B36-16AF-587AFF2F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31"/>
          <a:stretch>
            <a:fillRect/>
          </a:stretch>
        </p:blipFill>
        <p:spPr>
          <a:xfrm>
            <a:off x="7909224" y="83588"/>
            <a:ext cx="7559376" cy="10119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5C5B4-B829-1F83-4291-3518D169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_step1">
            <a:extLst>
              <a:ext uri="{FF2B5EF4-FFF2-40B4-BE49-F238E27FC236}">
                <a16:creationId xmlns:a16="http://schemas.microsoft.com/office/drawing/2014/main" id="{F36CB711-C316-48E0-880D-3773F54159A0}"/>
              </a:ext>
            </a:extLst>
          </p:cNvPr>
          <p:cNvSpPr/>
          <p:nvPr/>
        </p:nvSpPr>
        <p:spPr>
          <a:xfrm>
            <a:off x="8564712" y="2400300"/>
            <a:ext cx="6522888" cy="857142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4" name="Caption_step1">
            <a:extLst>
              <a:ext uri="{FF2B5EF4-FFF2-40B4-BE49-F238E27FC236}">
                <a16:creationId xmlns:a16="http://schemas.microsoft.com/office/drawing/2014/main" id="{2533B9D0-4385-4380-B633-F04E30652A6B}"/>
              </a:ext>
            </a:extLst>
          </p:cNvPr>
          <p:cNvSpPr txBox="1"/>
          <p:nvPr/>
        </p:nvSpPr>
        <p:spPr>
          <a:xfrm>
            <a:off x="1066800" y="2026336"/>
            <a:ext cx="6223000" cy="189282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500" b="1" dirty="0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1</a:t>
            </a:r>
          </a:p>
          <a:p>
            <a:pPr>
              <a:buNone/>
            </a:pPr>
            <a:r>
              <a:rPr lang="en-US" sz="3600" b="1" dirty="0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 submits the transcript</a:t>
            </a:r>
          </a:p>
          <a:p>
            <a:pPr>
              <a:buNone/>
            </a:pPr>
            <a:r>
              <a:rPr lang="en-US" sz="2000" dirty="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That’s the only input required from the team.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D38821A9-70AD-3E66-70F2-504F67C34E43}"/>
              </a:ext>
            </a:extLst>
          </p:cNvPr>
          <p:cNvGrpSpPr/>
          <p:nvPr/>
        </p:nvGrpSpPr>
        <p:grpSpPr>
          <a:xfrm>
            <a:off x="1017487" y="257381"/>
            <a:ext cx="15143759" cy="2014614"/>
            <a:chOff x="0" y="0"/>
            <a:chExt cx="19027774" cy="253131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6A1FF66-9847-6146-F606-7A248325A5BF}"/>
                </a:ext>
              </a:extLst>
            </p:cNvPr>
            <p:cNvSpPr/>
            <p:nvPr/>
          </p:nvSpPr>
          <p:spPr>
            <a:xfrm>
              <a:off x="0" y="0"/>
              <a:ext cx="18965818" cy="999471"/>
            </a:xfrm>
            <a:custGeom>
              <a:avLst/>
              <a:gdLst/>
              <a:ahLst/>
              <a:cxnLst/>
              <a:rect l="l" t="t" r="r" b="b"/>
              <a:pathLst>
                <a:path w="18965818" h="999471">
                  <a:moveTo>
                    <a:pt x="0" y="0"/>
                  </a:moveTo>
                  <a:lnTo>
                    <a:pt x="18965818" y="0"/>
                  </a:lnTo>
                  <a:lnTo>
                    <a:pt x="18965818" y="999471"/>
                  </a:lnTo>
                  <a:lnTo>
                    <a:pt x="0" y="999471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283530" r="10716" b="-27671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BA94EC3-F1F1-AF99-96AC-F66C3749369E}"/>
                </a:ext>
              </a:extLst>
            </p:cNvPr>
            <p:cNvSpPr txBox="1"/>
            <p:nvPr/>
          </p:nvSpPr>
          <p:spPr>
            <a:xfrm>
              <a:off x="61961" y="0"/>
              <a:ext cx="18965813" cy="2531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5400" b="1" dirty="0">
                  <a:solidFill>
                    <a:srgbClr val="06364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 Code.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6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DE4E9F-B20D-E6B0-D8E7-9FE673E2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31"/>
          <a:stretch>
            <a:fillRect/>
          </a:stretch>
        </p:blipFill>
        <p:spPr>
          <a:xfrm>
            <a:off x="7909224" y="83588"/>
            <a:ext cx="7559376" cy="10119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5C5B4-B829-1F83-4291-3518D169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_steps2to8">
            <a:extLst>
              <a:ext uri="{FF2B5EF4-FFF2-40B4-BE49-F238E27FC236}">
                <a16:creationId xmlns:a16="http://schemas.microsoft.com/office/drawing/2014/main" id="{5772DC63-1AB2-4E76-938D-1FF643300601}"/>
              </a:ext>
            </a:extLst>
          </p:cNvPr>
          <p:cNvSpPr/>
          <p:nvPr/>
        </p:nvSpPr>
        <p:spPr>
          <a:xfrm>
            <a:off x="8458200" y="3543300"/>
            <a:ext cx="7010400" cy="3505199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4" name="Caption_steps2to8">
            <a:extLst>
              <a:ext uri="{FF2B5EF4-FFF2-40B4-BE49-F238E27FC236}">
                <a16:creationId xmlns:a16="http://schemas.microsoft.com/office/drawing/2014/main" id="{BAC92643-D19D-4F31-87D2-030591DB630B}"/>
              </a:ext>
            </a:extLst>
          </p:cNvPr>
          <p:cNvSpPr txBox="1"/>
          <p:nvPr/>
        </p:nvSpPr>
        <p:spPr>
          <a:xfrm>
            <a:off x="1016000" y="4162048"/>
            <a:ext cx="6588424" cy="195438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500" b="1" dirty="0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2–8</a:t>
            </a:r>
          </a:p>
          <a:p>
            <a:pPr>
              <a:buNone/>
            </a:pPr>
            <a:r>
              <a:rPr lang="en-US" sz="3600" b="1" dirty="0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drafts, humans approve</a:t>
            </a:r>
          </a:p>
          <a:p>
            <a:pPr>
              <a:buNone/>
            </a:pPr>
            <a:r>
              <a:rPr lang="en-US" sz="2000" dirty="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writes the minute, follow-ups and board pack. </a:t>
            </a:r>
            <a:br>
              <a:rPr lang="en-US" sz="2000" dirty="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000" dirty="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human checkpoints before anything leaves the building.</a:t>
            </a:r>
          </a:p>
        </p:txBody>
      </p:sp>
    </p:spTree>
    <p:extLst>
      <p:ext uri="{BB962C8B-B14F-4D97-AF65-F5344CB8AC3E}">
        <p14:creationId xmlns:p14="http://schemas.microsoft.com/office/powerpoint/2010/main" val="27395784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697C7-FA46-BAA1-DCD5-F473F75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31"/>
          <a:stretch>
            <a:fillRect/>
          </a:stretch>
        </p:blipFill>
        <p:spPr>
          <a:xfrm>
            <a:off x="7909224" y="167176"/>
            <a:ext cx="7559376" cy="10119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5C5B4-B829-1F83-4291-3518D169D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_steps9to11">
            <a:extLst>
              <a:ext uri="{FF2B5EF4-FFF2-40B4-BE49-F238E27FC236}">
                <a16:creationId xmlns:a16="http://schemas.microsoft.com/office/drawing/2014/main" id="{B5D69BAE-3026-4806-ACD6-B97F661CE3D2}"/>
              </a:ext>
            </a:extLst>
          </p:cNvPr>
          <p:cNvSpPr/>
          <p:nvPr/>
        </p:nvSpPr>
        <p:spPr>
          <a:xfrm>
            <a:off x="8382000" y="7820646"/>
            <a:ext cx="6858000" cy="2019459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4" name="Caption_steps9to11">
            <a:extLst>
              <a:ext uri="{FF2B5EF4-FFF2-40B4-BE49-F238E27FC236}">
                <a16:creationId xmlns:a16="http://schemas.microsoft.com/office/drawing/2014/main" id="{2E9C7C55-7ED5-4286-AA73-A132F17CA2BC}"/>
              </a:ext>
            </a:extLst>
          </p:cNvPr>
          <p:cNvSpPr txBox="1"/>
          <p:nvPr/>
        </p:nvSpPr>
        <p:spPr>
          <a:xfrm>
            <a:off x="590037" y="7755228"/>
            <a:ext cx="8128000" cy="1646605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500" b="1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9–11</a:t>
            </a:r>
          </a:p>
          <a:p>
            <a:pPr>
              <a:buNone/>
            </a:pPr>
            <a:r>
              <a:rPr lang="en-US" sz="3600" b="1" err="1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Personalised</a:t>
            </a:r>
            <a:r>
              <a:rPr lang="en-US" sz="3600" b="1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delivery loop</a:t>
            </a:r>
          </a:p>
          <a:p>
            <a:pPr>
              <a:buNone/>
            </a:pPr>
            <a:r>
              <a:rPr lang="en-US" sz="200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every attendee, a tailored follow-up lands in the right channel  — email and Teams 1:1.</a:t>
            </a:r>
          </a:p>
        </p:txBody>
      </p:sp>
    </p:spTree>
    <p:extLst>
      <p:ext uri="{BB962C8B-B14F-4D97-AF65-F5344CB8AC3E}">
        <p14:creationId xmlns:p14="http://schemas.microsoft.com/office/powerpoint/2010/main" val="30419607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B170-8715-434A-10AB-63650934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CD57B-C0EF-9DDA-7516-AFC849DF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70" y="571500"/>
            <a:ext cx="7295952" cy="937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D27EC-A4D1-5D0E-F4F2-3902CFF8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">
            <a:extLst>
              <a:ext uri="{FF2B5EF4-FFF2-40B4-BE49-F238E27FC236}">
                <a16:creationId xmlns:a16="http://schemas.microsoft.com/office/drawing/2014/main" id="{F8A969A6-4824-4F27-AB65-61CF3F719D63}"/>
              </a:ext>
            </a:extLst>
          </p:cNvPr>
          <p:cNvSpPr/>
          <p:nvPr/>
        </p:nvSpPr>
        <p:spPr>
          <a:xfrm>
            <a:off x="8458200" y="1943100"/>
            <a:ext cx="6705600" cy="213360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5" name="ActCaption">
            <a:extLst>
              <a:ext uri="{FF2B5EF4-FFF2-40B4-BE49-F238E27FC236}">
                <a16:creationId xmlns:a16="http://schemas.microsoft.com/office/drawing/2014/main" id="{100156DC-6AC2-436A-8E52-D4F3BC2BA83D}"/>
              </a:ext>
            </a:extLst>
          </p:cNvPr>
          <p:cNvSpPr txBox="1"/>
          <p:nvPr/>
        </p:nvSpPr>
        <p:spPr>
          <a:xfrm>
            <a:off x="1066799" y="1496506"/>
            <a:ext cx="6137305" cy="268791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500" b="1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1–4</a:t>
            </a:r>
          </a:p>
          <a:p>
            <a:pPr>
              <a:spcBef>
                <a:spcPts val="800"/>
              </a:spcBef>
              <a:buNone/>
            </a:pPr>
            <a:r>
              <a:rPr lang="en-US" sz="3600" b="1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Monthly trigger pulls last month's actions</a:t>
            </a:r>
          </a:p>
          <a:p>
            <a:pPr>
              <a:spcBef>
                <a:spcPts val="600"/>
              </a:spcBef>
              <a:buNone/>
            </a:pPr>
            <a:r>
              <a:rPr lang="en-US" sz="200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of the month, the workflow finds open items from Planner and emails each owner asking for a status update.</a:t>
            </a:r>
          </a:p>
        </p:txBody>
      </p:sp>
    </p:spTree>
    <p:extLst>
      <p:ext uri="{BB962C8B-B14F-4D97-AF65-F5344CB8AC3E}">
        <p14:creationId xmlns:p14="http://schemas.microsoft.com/office/powerpoint/2010/main" val="6637016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B170-8715-434A-10AB-63650934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D2F2EE-4F8A-DDF4-C798-2DE59323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70" y="571500"/>
            <a:ext cx="7295952" cy="937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D27EC-A4D1-5D0E-F4F2-3902CFF8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">
            <a:extLst>
              <a:ext uri="{FF2B5EF4-FFF2-40B4-BE49-F238E27FC236}">
                <a16:creationId xmlns:a16="http://schemas.microsoft.com/office/drawing/2014/main" id="{CED55598-7A12-420C-9C4F-4EA4EC59E80A}"/>
              </a:ext>
            </a:extLst>
          </p:cNvPr>
          <p:cNvSpPr/>
          <p:nvPr/>
        </p:nvSpPr>
        <p:spPr>
          <a:xfrm>
            <a:off x="8382000" y="4095750"/>
            <a:ext cx="6705600" cy="209550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5" name="ActCaption">
            <a:extLst>
              <a:ext uri="{FF2B5EF4-FFF2-40B4-BE49-F238E27FC236}">
                <a16:creationId xmlns:a16="http://schemas.microsoft.com/office/drawing/2014/main" id="{A50C76E0-3CA9-4A96-88C4-02E5B71AE955}"/>
              </a:ext>
            </a:extLst>
          </p:cNvPr>
          <p:cNvSpPr txBox="1"/>
          <p:nvPr/>
        </p:nvSpPr>
        <p:spPr>
          <a:xfrm>
            <a:off x="780825" y="3632591"/>
            <a:ext cx="6508737" cy="268791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500" b="1" dirty="0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5–7</a:t>
            </a:r>
          </a:p>
          <a:p>
            <a:pPr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drafts the pack, human reviews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Matters arising, open actions, and a draft agenda stitched together, then sent for human approval before publishing.</a:t>
            </a:r>
          </a:p>
        </p:txBody>
      </p:sp>
    </p:spTree>
    <p:extLst>
      <p:ext uri="{BB962C8B-B14F-4D97-AF65-F5344CB8AC3E}">
        <p14:creationId xmlns:p14="http://schemas.microsoft.com/office/powerpoint/2010/main" val="32429863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F999-3DFB-362C-78CA-3D2EE497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79B44C-2515-054C-8653-1419710AC01D}"/>
              </a:ext>
            </a:extLst>
          </p:cNvPr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0EB865-3285-5061-C878-BBCEF9C0175A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0123EB0-E1B2-126A-C693-D4D74A04C813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54AE374-A53D-C473-CB6C-0237AB69247E}"/>
              </a:ext>
            </a:extLst>
          </p:cNvPr>
          <p:cNvSpPr txBox="1"/>
          <p:nvPr/>
        </p:nvSpPr>
        <p:spPr>
          <a:xfrm>
            <a:off x="1666166" y="2302814"/>
            <a:ext cx="12055290" cy="89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8000" b="1" i="1" spc="-102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Effort &amp; Time ≠ Value. </a:t>
            </a:r>
          </a:p>
        </p:txBody>
      </p:sp>
      <p:pic>
        <p:nvPicPr>
          <p:cNvPr id="10" name="Picture 9" descr="A humanoid robot carrying a suitcase.&#10;&#10;AI-generated content may be incorrect.">
            <a:extLst>
              <a:ext uri="{FF2B5EF4-FFF2-40B4-BE49-F238E27FC236}">
                <a16:creationId xmlns:a16="http://schemas.microsoft.com/office/drawing/2014/main" id="{8349DA99-C463-FC97-409C-EECBAF0DB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90" y="5262093"/>
            <a:ext cx="3600000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B170-8715-434A-10AB-63650934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6AE31-B80A-DD35-3808-DC00740A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70" y="571500"/>
            <a:ext cx="7295952" cy="937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D27EC-A4D1-5D0E-F4F2-3902CFF8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7505700"/>
            <a:ext cx="2229363" cy="2229363"/>
          </a:xfrm>
          <a:prstGeom prst="rect">
            <a:avLst/>
          </a:prstGeom>
        </p:spPr>
      </p:pic>
      <p:sp>
        <p:nvSpPr>
          <p:cNvPr id="2" name="Highlight">
            <a:extLst>
              <a:ext uri="{FF2B5EF4-FFF2-40B4-BE49-F238E27FC236}">
                <a16:creationId xmlns:a16="http://schemas.microsoft.com/office/drawing/2014/main" id="{2ED95F75-2990-4D26-B240-D094AEE9E623}"/>
              </a:ext>
            </a:extLst>
          </p:cNvPr>
          <p:cNvSpPr/>
          <p:nvPr/>
        </p:nvSpPr>
        <p:spPr>
          <a:xfrm>
            <a:off x="8287446" y="6362700"/>
            <a:ext cx="6705600" cy="297180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5" name="ActCaption">
            <a:extLst>
              <a:ext uri="{FF2B5EF4-FFF2-40B4-BE49-F238E27FC236}">
                <a16:creationId xmlns:a16="http://schemas.microsoft.com/office/drawing/2014/main" id="{43565848-AFE4-4A90-9A84-2CF3E67A3F37}"/>
              </a:ext>
            </a:extLst>
          </p:cNvPr>
          <p:cNvSpPr txBox="1"/>
          <p:nvPr/>
        </p:nvSpPr>
        <p:spPr>
          <a:xfrm>
            <a:off x="818453" y="6354417"/>
            <a:ext cx="6308739" cy="2672526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S" sz="2400" b="1">
                <a:solidFill>
                  <a:srgbClr val="B85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STEPS 8–9</a:t>
            </a:r>
          </a:p>
          <a:p>
            <a:pPr>
              <a:spcBef>
                <a:spcPts val="800"/>
              </a:spcBef>
              <a:buNone/>
            </a:pPr>
            <a:r>
              <a:rPr lang="en-US" sz="3600" b="1">
                <a:solidFill>
                  <a:srgbClr val="0F4F4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Save, then publish to the team</a:t>
            </a:r>
          </a:p>
          <a:p>
            <a:pPr>
              <a:spcBef>
                <a:spcPts val="600"/>
              </a:spcBef>
              <a:buNone/>
            </a:pPr>
            <a:r>
              <a:rPr lang="en-US" sz="2000">
                <a:solidFill>
                  <a:srgbClr val="3A3A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Approved pack lands in SharePoint and posts to the Teams channel — ready for the monthly review.</a:t>
            </a:r>
          </a:p>
        </p:txBody>
      </p:sp>
    </p:spTree>
    <p:extLst>
      <p:ext uri="{BB962C8B-B14F-4D97-AF65-F5344CB8AC3E}">
        <p14:creationId xmlns:p14="http://schemas.microsoft.com/office/powerpoint/2010/main" val="1537052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44F5-B54F-3D9B-EC2A-C57A0939C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113689F-A78B-02E0-11F2-848CDD2CD72A}"/>
              </a:ext>
            </a:extLst>
          </p:cNvPr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7605749-8876-7C9C-12D5-7BC33E8692B9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7D47D6D-B4EF-883E-603B-5043A6AF8D73}"/>
              </a:ext>
            </a:extLst>
          </p:cNvPr>
          <p:cNvGrpSpPr/>
          <p:nvPr/>
        </p:nvGrpSpPr>
        <p:grpSpPr>
          <a:xfrm>
            <a:off x="852785" y="796949"/>
            <a:ext cx="6667391" cy="818197"/>
            <a:chOff x="0" y="-28575"/>
            <a:chExt cx="18965818" cy="102804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5B604C3-0298-88F1-2E15-3A5C7C56AD80}"/>
                </a:ext>
              </a:extLst>
            </p:cNvPr>
            <p:cNvSpPr/>
            <p:nvPr/>
          </p:nvSpPr>
          <p:spPr>
            <a:xfrm>
              <a:off x="0" y="0"/>
              <a:ext cx="18965818" cy="999471"/>
            </a:xfrm>
            <a:custGeom>
              <a:avLst/>
              <a:gdLst/>
              <a:ahLst/>
              <a:cxnLst/>
              <a:rect l="l" t="t" r="r" b="b"/>
              <a:pathLst>
                <a:path w="18965818" h="999471">
                  <a:moveTo>
                    <a:pt x="0" y="0"/>
                  </a:moveTo>
                  <a:lnTo>
                    <a:pt x="18965818" y="0"/>
                  </a:lnTo>
                  <a:lnTo>
                    <a:pt x="18965818" y="999471"/>
                  </a:lnTo>
                  <a:lnTo>
                    <a:pt x="0" y="999471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83530" r="10716" b="-27671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9C865A2-3B9D-231B-9683-F999C96467E5}"/>
                </a:ext>
              </a:extLst>
            </p:cNvPr>
            <p:cNvSpPr txBox="1"/>
            <p:nvPr/>
          </p:nvSpPr>
          <p:spPr>
            <a:xfrm>
              <a:off x="0" y="-28575"/>
              <a:ext cx="18965813" cy="10280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endParaRPr lang="en-US" sz="3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348E392-81EC-70FC-FB19-4859C20D34D6}"/>
              </a:ext>
            </a:extLst>
          </p:cNvPr>
          <p:cNvSpPr txBox="1"/>
          <p:nvPr/>
        </p:nvSpPr>
        <p:spPr>
          <a:xfrm>
            <a:off x="852784" y="872579"/>
            <a:ext cx="12726737" cy="92333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5400" b="1" dirty="0">
                <a:solidFill>
                  <a:srgbClr val="0F4F4A"/>
                </a:solidFill>
                <a:latin typeface="Poppins"/>
                <a:cs typeface="Poppins"/>
              </a:rPr>
              <a:t>Agentic. AI that takes ACTION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AC8FE6EF-BC86-A713-B3FA-DB0FF34A0982}"/>
              </a:ext>
            </a:extLst>
          </p:cNvPr>
          <p:cNvSpPr/>
          <p:nvPr/>
        </p:nvSpPr>
        <p:spPr>
          <a:xfrm>
            <a:off x="726816" y="2169633"/>
            <a:ext cx="3719865" cy="1516939"/>
          </a:xfrm>
          <a:custGeom>
            <a:avLst/>
            <a:gdLst/>
            <a:ahLst/>
            <a:cxnLst/>
            <a:rect l="l" t="t" r="r" b="b"/>
            <a:pathLst>
              <a:path w="3719865" h="1516939">
                <a:moveTo>
                  <a:pt x="0" y="0"/>
                </a:moveTo>
                <a:lnTo>
                  <a:pt x="3719865" y="0"/>
                </a:lnTo>
                <a:lnTo>
                  <a:pt x="3719865" y="1516939"/>
                </a:lnTo>
                <a:lnTo>
                  <a:pt x="0" y="15169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2476DDC-811B-B1A1-A1DE-C6596BDC4FB1}"/>
              </a:ext>
            </a:extLst>
          </p:cNvPr>
          <p:cNvSpPr/>
          <p:nvPr/>
        </p:nvSpPr>
        <p:spPr>
          <a:xfrm>
            <a:off x="1133009" y="2383286"/>
            <a:ext cx="630667" cy="875979"/>
          </a:xfrm>
          <a:custGeom>
            <a:avLst/>
            <a:gdLst/>
            <a:ahLst/>
            <a:cxnLst/>
            <a:rect l="l" t="t" r="r" b="b"/>
            <a:pathLst>
              <a:path w="630667" h="875979">
                <a:moveTo>
                  <a:pt x="0" y="0"/>
                </a:moveTo>
                <a:lnTo>
                  <a:pt x="630666" y="0"/>
                </a:lnTo>
                <a:lnTo>
                  <a:pt x="630666" y="875979"/>
                </a:lnTo>
                <a:lnTo>
                  <a:pt x="0" y="87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FCC389AD-20C7-1105-950F-AE940683F44A}"/>
              </a:ext>
            </a:extLst>
          </p:cNvPr>
          <p:cNvSpPr/>
          <p:nvPr/>
        </p:nvSpPr>
        <p:spPr>
          <a:xfrm>
            <a:off x="3425001" y="3471950"/>
            <a:ext cx="1453740" cy="1313968"/>
          </a:xfrm>
          <a:custGeom>
            <a:avLst/>
            <a:gdLst/>
            <a:ahLst/>
            <a:cxnLst/>
            <a:rect l="l" t="t" r="r" b="b"/>
            <a:pathLst>
              <a:path w="1453740" h="1313968">
                <a:moveTo>
                  <a:pt x="0" y="0"/>
                </a:moveTo>
                <a:lnTo>
                  <a:pt x="1453740" y="0"/>
                </a:lnTo>
                <a:lnTo>
                  <a:pt x="1453740" y="1313968"/>
                </a:lnTo>
                <a:lnTo>
                  <a:pt x="0" y="13139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38AB4A5E-B6E1-FCAC-D6DB-CEC5812A0773}"/>
              </a:ext>
            </a:extLst>
          </p:cNvPr>
          <p:cNvSpPr/>
          <p:nvPr/>
        </p:nvSpPr>
        <p:spPr>
          <a:xfrm>
            <a:off x="4801046" y="3332697"/>
            <a:ext cx="3719865" cy="1954928"/>
          </a:xfrm>
          <a:custGeom>
            <a:avLst/>
            <a:gdLst/>
            <a:ahLst/>
            <a:cxnLst/>
            <a:rect l="l" t="t" r="r" b="b"/>
            <a:pathLst>
              <a:path w="3719865" h="1954928">
                <a:moveTo>
                  <a:pt x="0" y="0"/>
                </a:moveTo>
                <a:lnTo>
                  <a:pt x="3719865" y="0"/>
                </a:lnTo>
                <a:lnTo>
                  <a:pt x="3719865" y="1954928"/>
                </a:lnTo>
                <a:lnTo>
                  <a:pt x="0" y="1954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901EEDB3-ED20-0D54-7D15-9634BF16AFD6}"/>
              </a:ext>
            </a:extLst>
          </p:cNvPr>
          <p:cNvSpPr/>
          <p:nvPr/>
        </p:nvSpPr>
        <p:spPr>
          <a:xfrm>
            <a:off x="5004142" y="3546351"/>
            <a:ext cx="844452" cy="875979"/>
          </a:xfrm>
          <a:custGeom>
            <a:avLst/>
            <a:gdLst/>
            <a:ahLst/>
            <a:cxnLst/>
            <a:rect l="l" t="t" r="r" b="b"/>
            <a:pathLst>
              <a:path w="844452" h="875979">
                <a:moveTo>
                  <a:pt x="0" y="0"/>
                </a:moveTo>
                <a:lnTo>
                  <a:pt x="844452" y="0"/>
                </a:lnTo>
                <a:lnTo>
                  <a:pt x="844452" y="875978"/>
                </a:lnTo>
                <a:lnTo>
                  <a:pt x="0" y="8759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45FD9C58-72A2-5B8B-C88D-01AD63F41932}"/>
              </a:ext>
            </a:extLst>
          </p:cNvPr>
          <p:cNvSpPr txBox="1"/>
          <p:nvPr/>
        </p:nvSpPr>
        <p:spPr>
          <a:xfrm>
            <a:off x="6099397" y="3660874"/>
            <a:ext cx="1626757" cy="424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1. REVIEW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1DD1D902-CC80-339A-888C-A929C75A2BBE}"/>
              </a:ext>
            </a:extLst>
          </p:cNvPr>
          <p:cNvSpPr txBox="1"/>
          <p:nvPr/>
        </p:nvSpPr>
        <p:spPr>
          <a:xfrm>
            <a:off x="6099397" y="4214638"/>
            <a:ext cx="1849696" cy="59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5"/>
              </a:lnSpc>
            </a:pPr>
            <a:r>
              <a:rPr lang="en-US" sz="1865" b="1">
                <a:solidFill>
                  <a:srgbClr val="06364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Context, previous results</a:t>
            </a: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23C1D1F-D331-D655-5180-59BD0F80DB8C}"/>
              </a:ext>
            </a:extLst>
          </p:cNvPr>
          <p:cNvSpPr/>
          <p:nvPr/>
        </p:nvSpPr>
        <p:spPr>
          <a:xfrm>
            <a:off x="8272514" y="3906619"/>
            <a:ext cx="3302983" cy="1303285"/>
          </a:xfrm>
          <a:custGeom>
            <a:avLst/>
            <a:gdLst/>
            <a:ahLst/>
            <a:cxnLst/>
            <a:rect l="l" t="t" r="r" b="b"/>
            <a:pathLst>
              <a:path w="3302983" h="1303285">
                <a:moveTo>
                  <a:pt x="0" y="0"/>
                </a:moveTo>
                <a:lnTo>
                  <a:pt x="3302983" y="0"/>
                </a:lnTo>
                <a:lnTo>
                  <a:pt x="3302983" y="1303285"/>
                </a:lnTo>
                <a:lnTo>
                  <a:pt x="0" y="1303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4E5B124A-74FD-C7B5-4D06-5FF96CB56B1D}"/>
              </a:ext>
            </a:extLst>
          </p:cNvPr>
          <p:cNvSpPr txBox="1"/>
          <p:nvPr/>
        </p:nvSpPr>
        <p:spPr>
          <a:xfrm>
            <a:off x="8963265" y="3573244"/>
            <a:ext cx="1635410" cy="28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next step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C1B0C6C3-AD98-6F7A-949C-32760199DCA6}"/>
              </a:ext>
            </a:extLst>
          </p:cNvPr>
          <p:cNvSpPr/>
          <p:nvPr/>
        </p:nvSpPr>
        <p:spPr>
          <a:xfrm>
            <a:off x="9130199" y="5276943"/>
            <a:ext cx="3302983" cy="1954928"/>
          </a:xfrm>
          <a:custGeom>
            <a:avLst/>
            <a:gdLst/>
            <a:ahLst/>
            <a:cxnLst/>
            <a:rect l="l" t="t" r="r" b="b"/>
            <a:pathLst>
              <a:path w="3302983" h="1954928">
                <a:moveTo>
                  <a:pt x="0" y="0"/>
                </a:moveTo>
                <a:lnTo>
                  <a:pt x="3302983" y="0"/>
                </a:lnTo>
                <a:lnTo>
                  <a:pt x="3302983" y="1954928"/>
                </a:lnTo>
                <a:lnTo>
                  <a:pt x="0" y="19549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18E975B5-0D7C-4DB5-F5EB-ACBA000C7973}"/>
              </a:ext>
            </a:extLst>
          </p:cNvPr>
          <p:cNvSpPr/>
          <p:nvPr/>
        </p:nvSpPr>
        <p:spPr>
          <a:xfrm>
            <a:off x="9333295" y="5490596"/>
            <a:ext cx="833763" cy="875979"/>
          </a:xfrm>
          <a:custGeom>
            <a:avLst/>
            <a:gdLst/>
            <a:ahLst/>
            <a:cxnLst/>
            <a:rect l="l" t="t" r="r" b="b"/>
            <a:pathLst>
              <a:path w="833763" h="875979">
                <a:moveTo>
                  <a:pt x="0" y="0"/>
                </a:moveTo>
                <a:lnTo>
                  <a:pt x="833763" y="0"/>
                </a:lnTo>
                <a:lnTo>
                  <a:pt x="833763" y="875979"/>
                </a:lnTo>
                <a:lnTo>
                  <a:pt x="0" y="875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494B026D-AF67-7E61-E7D2-8ECBBE3E17CC}"/>
              </a:ext>
            </a:extLst>
          </p:cNvPr>
          <p:cNvSpPr txBox="1"/>
          <p:nvPr/>
        </p:nvSpPr>
        <p:spPr>
          <a:xfrm>
            <a:off x="10443183" y="5551185"/>
            <a:ext cx="1263332" cy="424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2. THINK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EFF4339D-6ABA-007F-D3F8-28A1A95C468D}"/>
              </a:ext>
            </a:extLst>
          </p:cNvPr>
          <p:cNvSpPr txBox="1"/>
          <p:nvPr/>
        </p:nvSpPr>
        <p:spPr>
          <a:xfrm>
            <a:off x="10443183" y="6129489"/>
            <a:ext cx="1731295" cy="281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786" b="1">
                <a:solidFill>
                  <a:srgbClr val="06364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Reason and plan.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7EE8DE32-B3EC-1E17-4B8B-E564D463B0FB}"/>
              </a:ext>
            </a:extLst>
          </p:cNvPr>
          <p:cNvSpPr/>
          <p:nvPr/>
        </p:nvSpPr>
        <p:spPr>
          <a:xfrm>
            <a:off x="8927103" y="7221188"/>
            <a:ext cx="2276814" cy="1527621"/>
          </a:xfrm>
          <a:custGeom>
            <a:avLst/>
            <a:gdLst/>
            <a:ahLst/>
            <a:cxnLst/>
            <a:rect l="l" t="t" r="r" b="b"/>
            <a:pathLst>
              <a:path w="2276814" h="1527621">
                <a:moveTo>
                  <a:pt x="0" y="0"/>
                </a:moveTo>
                <a:lnTo>
                  <a:pt x="2276813" y="0"/>
                </a:lnTo>
                <a:lnTo>
                  <a:pt x="2276813" y="1527622"/>
                </a:lnTo>
                <a:lnTo>
                  <a:pt x="0" y="1527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37AEA9EB-98CB-FE97-CFD7-1FC1370A93BD}"/>
              </a:ext>
            </a:extLst>
          </p:cNvPr>
          <p:cNvSpPr txBox="1"/>
          <p:nvPr/>
        </p:nvSpPr>
        <p:spPr>
          <a:xfrm>
            <a:off x="10167058" y="8436354"/>
            <a:ext cx="2267076" cy="5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8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decide </a:t>
            </a:r>
          </a:p>
          <a:p>
            <a:pPr algn="l">
              <a:lnSpc>
                <a:spcPts val="2340"/>
              </a:lnSpc>
            </a:pPr>
            <a:r>
              <a:rPr lang="en-US" sz="18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action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6F887A7F-9416-21DC-8AE1-9BCD3BDDEDF7}"/>
              </a:ext>
            </a:extLst>
          </p:cNvPr>
          <p:cNvSpPr/>
          <p:nvPr/>
        </p:nvSpPr>
        <p:spPr>
          <a:xfrm>
            <a:off x="6041001" y="5928585"/>
            <a:ext cx="2683006" cy="1576887"/>
          </a:xfrm>
          <a:custGeom>
            <a:avLst/>
            <a:gdLst/>
            <a:ahLst/>
            <a:cxnLst/>
            <a:rect l="l" t="t" r="r" b="b"/>
            <a:pathLst>
              <a:path w="2683006" h="1303285">
                <a:moveTo>
                  <a:pt x="0" y="0"/>
                </a:moveTo>
                <a:lnTo>
                  <a:pt x="2683006" y="0"/>
                </a:lnTo>
                <a:lnTo>
                  <a:pt x="2683006" y="1303286"/>
                </a:lnTo>
                <a:lnTo>
                  <a:pt x="0" y="13032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288A25B3-71D5-7371-489C-75913AD8EC35}"/>
              </a:ext>
            </a:extLst>
          </p:cNvPr>
          <p:cNvSpPr/>
          <p:nvPr/>
        </p:nvSpPr>
        <p:spPr>
          <a:xfrm>
            <a:off x="6244097" y="6142239"/>
            <a:ext cx="630667" cy="662325"/>
          </a:xfrm>
          <a:custGeom>
            <a:avLst/>
            <a:gdLst/>
            <a:ahLst/>
            <a:cxnLst/>
            <a:rect l="l" t="t" r="r" b="b"/>
            <a:pathLst>
              <a:path w="630667" h="662325">
                <a:moveTo>
                  <a:pt x="0" y="0"/>
                </a:moveTo>
                <a:lnTo>
                  <a:pt x="630667" y="0"/>
                </a:lnTo>
                <a:lnTo>
                  <a:pt x="630667" y="662325"/>
                </a:lnTo>
                <a:lnTo>
                  <a:pt x="0" y="6623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A70136E1-6A33-F83B-53A7-04DCE8C923CB}"/>
              </a:ext>
            </a:extLst>
          </p:cNvPr>
          <p:cNvSpPr txBox="1"/>
          <p:nvPr/>
        </p:nvSpPr>
        <p:spPr>
          <a:xfrm>
            <a:off x="7033916" y="6304902"/>
            <a:ext cx="1384474" cy="86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70"/>
              </a:lnSpc>
            </a:pPr>
            <a:r>
              <a:rPr lang="en-US" sz="1746" b="1">
                <a:solidFill>
                  <a:srgbClr val="06364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Repeat until task complete</a:t>
            </a: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768C7F88-BA97-FFE4-3268-AD33F72505ED}"/>
              </a:ext>
            </a:extLst>
          </p:cNvPr>
          <p:cNvSpPr/>
          <p:nvPr/>
        </p:nvSpPr>
        <p:spPr>
          <a:xfrm>
            <a:off x="5217928" y="5276943"/>
            <a:ext cx="630667" cy="2820224"/>
          </a:xfrm>
          <a:custGeom>
            <a:avLst/>
            <a:gdLst/>
            <a:ahLst/>
            <a:cxnLst/>
            <a:rect l="l" t="t" r="r" b="b"/>
            <a:pathLst>
              <a:path w="630667" h="2820224">
                <a:moveTo>
                  <a:pt x="0" y="0"/>
                </a:moveTo>
                <a:lnTo>
                  <a:pt x="630666" y="0"/>
                </a:lnTo>
                <a:lnTo>
                  <a:pt x="630666" y="2820224"/>
                </a:lnTo>
                <a:lnTo>
                  <a:pt x="0" y="28202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D9CFC547-C354-1082-3D16-A35F949C2132}"/>
              </a:ext>
            </a:extLst>
          </p:cNvPr>
          <p:cNvSpPr txBox="1"/>
          <p:nvPr/>
        </p:nvSpPr>
        <p:spPr>
          <a:xfrm>
            <a:off x="3918850" y="6243117"/>
            <a:ext cx="1055661" cy="5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get results</a:t>
            </a: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53E436D4-557C-F572-5A79-B5BA5C35C11A}"/>
              </a:ext>
            </a:extLst>
          </p:cNvPr>
          <p:cNvSpPr/>
          <p:nvPr/>
        </p:nvSpPr>
        <p:spPr>
          <a:xfrm>
            <a:off x="5624120" y="7659178"/>
            <a:ext cx="3313672" cy="1954928"/>
          </a:xfrm>
          <a:custGeom>
            <a:avLst/>
            <a:gdLst/>
            <a:ahLst/>
            <a:cxnLst/>
            <a:rect l="l" t="t" r="r" b="b"/>
            <a:pathLst>
              <a:path w="3313672" h="1954928">
                <a:moveTo>
                  <a:pt x="0" y="0"/>
                </a:moveTo>
                <a:lnTo>
                  <a:pt x="3313672" y="0"/>
                </a:lnTo>
                <a:lnTo>
                  <a:pt x="3313672" y="1954928"/>
                </a:lnTo>
                <a:lnTo>
                  <a:pt x="0" y="19549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99EC0608-D7E6-0AC3-C197-13036CDE031F}"/>
              </a:ext>
            </a:extLst>
          </p:cNvPr>
          <p:cNvSpPr/>
          <p:nvPr/>
        </p:nvSpPr>
        <p:spPr>
          <a:xfrm>
            <a:off x="5837905" y="7872831"/>
            <a:ext cx="833763" cy="875979"/>
          </a:xfrm>
          <a:custGeom>
            <a:avLst/>
            <a:gdLst/>
            <a:ahLst/>
            <a:cxnLst/>
            <a:rect l="l" t="t" r="r" b="b"/>
            <a:pathLst>
              <a:path w="833763" h="875979">
                <a:moveTo>
                  <a:pt x="0" y="0"/>
                </a:moveTo>
                <a:lnTo>
                  <a:pt x="833763" y="0"/>
                </a:lnTo>
                <a:lnTo>
                  <a:pt x="833763" y="875979"/>
                </a:lnTo>
                <a:lnTo>
                  <a:pt x="0" y="87597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F79DDFD6-697B-1042-17D7-83AFE56AEE82}"/>
              </a:ext>
            </a:extLst>
          </p:cNvPr>
          <p:cNvSpPr txBox="1"/>
          <p:nvPr/>
        </p:nvSpPr>
        <p:spPr>
          <a:xfrm>
            <a:off x="6860857" y="7867933"/>
            <a:ext cx="969132" cy="424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636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3. ACT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DB0C767B-9CC4-7A0C-E2F0-8707C9CC72FC}"/>
              </a:ext>
            </a:extLst>
          </p:cNvPr>
          <p:cNvSpPr txBox="1"/>
          <p:nvPr/>
        </p:nvSpPr>
        <p:spPr>
          <a:xfrm>
            <a:off x="6860857" y="8455404"/>
            <a:ext cx="1863150" cy="57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786" b="1">
                <a:solidFill>
                  <a:srgbClr val="06364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Tools, </a:t>
            </a:r>
          </a:p>
          <a:p>
            <a:pPr algn="l">
              <a:lnSpc>
                <a:spcPts val="2321"/>
              </a:lnSpc>
            </a:pPr>
            <a:r>
              <a:rPr lang="en-US" sz="1786" b="1">
                <a:solidFill>
                  <a:srgbClr val="06364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run commands</a:t>
            </a: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AB4B0CF8-B8A7-7FEC-FB10-B75B20651C12}"/>
              </a:ext>
            </a:extLst>
          </p:cNvPr>
          <p:cNvSpPr txBox="1"/>
          <p:nvPr/>
        </p:nvSpPr>
        <p:spPr>
          <a:xfrm>
            <a:off x="12732498" y="6688388"/>
            <a:ext cx="1349862" cy="543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18"/>
              </a:lnSpc>
            </a:pPr>
            <a:r>
              <a:rPr lang="en-US" sz="1706" b="1">
                <a:solidFill>
                  <a:srgbClr val="06364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task complete</a:t>
            </a:r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FFACD883-071C-23CD-85F7-CAA8049E51B3}"/>
              </a:ext>
            </a:extLst>
          </p:cNvPr>
          <p:cNvSpPr/>
          <p:nvPr/>
        </p:nvSpPr>
        <p:spPr>
          <a:xfrm>
            <a:off x="12444914" y="6107827"/>
            <a:ext cx="1870622" cy="437989"/>
          </a:xfrm>
          <a:custGeom>
            <a:avLst/>
            <a:gdLst/>
            <a:ahLst/>
            <a:cxnLst/>
            <a:rect l="l" t="t" r="r" b="b"/>
            <a:pathLst>
              <a:path w="1870622" h="437989">
                <a:moveTo>
                  <a:pt x="0" y="0"/>
                </a:moveTo>
                <a:lnTo>
                  <a:pt x="1870622" y="0"/>
                </a:lnTo>
                <a:lnTo>
                  <a:pt x="1870622" y="437989"/>
                </a:lnTo>
                <a:lnTo>
                  <a:pt x="0" y="43798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DD50DA32-7AE3-842D-2540-1D684053D5F1}"/>
              </a:ext>
            </a:extLst>
          </p:cNvPr>
          <p:cNvSpPr/>
          <p:nvPr/>
        </p:nvSpPr>
        <p:spPr>
          <a:xfrm>
            <a:off x="14269829" y="5266260"/>
            <a:ext cx="2693695" cy="1954928"/>
          </a:xfrm>
          <a:custGeom>
            <a:avLst/>
            <a:gdLst/>
            <a:ahLst/>
            <a:cxnLst/>
            <a:rect l="l" t="t" r="r" b="b"/>
            <a:pathLst>
              <a:path w="2693695" h="1954928">
                <a:moveTo>
                  <a:pt x="0" y="0"/>
                </a:moveTo>
                <a:lnTo>
                  <a:pt x="2693695" y="0"/>
                </a:lnTo>
                <a:lnTo>
                  <a:pt x="2693695" y="1954928"/>
                </a:lnTo>
                <a:lnTo>
                  <a:pt x="0" y="195492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1" name="Freeform 29">
            <a:extLst>
              <a:ext uri="{FF2B5EF4-FFF2-40B4-BE49-F238E27FC236}">
                <a16:creationId xmlns:a16="http://schemas.microsoft.com/office/drawing/2014/main" id="{FBB2FD57-97C9-F59A-895E-D9264F625BC5}"/>
              </a:ext>
            </a:extLst>
          </p:cNvPr>
          <p:cNvSpPr/>
          <p:nvPr/>
        </p:nvSpPr>
        <p:spPr>
          <a:xfrm>
            <a:off x="14483614" y="5704249"/>
            <a:ext cx="630667" cy="651643"/>
          </a:xfrm>
          <a:custGeom>
            <a:avLst/>
            <a:gdLst/>
            <a:ahLst/>
            <a:cxnLst/>
            <a:rect l="l" t="t" r="r" b="b"/>
            <a:pathLst>
              <a:path w="630667" h="651643">
                <a:moveTo>
                  <a:pt x="0" y="0"/>
                </a:moveTo>
                <a:lnTo>
                  <a:pt x="630667" y="0"/>
                </a:lnTo>
                <a:lnTo>
                  <a:pt x="630667" y="651643"/>
                </a:lnTo>
                <a:lnTo>
                  <a:pt x="0" y="65164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5BE36465-2F66-5F7C-68D9-FEE306F4C9BC}"/>
              </a:ext>
            </a:extLst>
          </p:cNvPr>
          <p:cNvSpPr txBox="1"/>
          <p:nvPr/>
        </p:nvSpPr>
        <p:spPr>
          <a:xfrm>
            <a:off x="15282359" y="5722871"/>
            <a:ext cx="1453697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18"/>
              </a:lnSpc>
            </a:pPr>
            <a:r>
              <a:rPr lang="en-US" sz="2400" b="1">
                <a:solidFill>
                  <a:srgbClr val="063640"/>
                </a:solidFill>
                <a:latin typeface="Poppins" panose="00000500000000000000" pitchFamily="2" charset="0"/>
                <a:ea typeface="HK Grotesk Bold"/>
                <a:cs typeface="Poppins" panose="00000500000000000000" pitchFamily="2" charset="0"/>
                <a:sym typeface="HK Grotesk Bold"/>
              </a:rPr>
              <a:t>DONE</a:t>
            </a:r>
            <a:br>
              <a:rPr lang="en-US" sz="1706" b="1">
                <a:solidFill>
                  <a:srgbClr val="063640"/>
                </a:solidFill>
                <a:latin typeface="HK Grotesk Bold"/>
                <a:ea typeface="HK Grotesk Bold"/>
                <a:cs typeface="HK Grotesk Bold"/>
                <a:sym typeface="HK Grotesk Bold"/>
              </a:rPr>
            </a:br>
            <a:br>
              <a:rPr lang="en-US" sz="1706" b="1">
                <a:solidFill>
                  <a:srgbClr val="063640"/>
                </a:solidFill>
                <a:latin typeface="HK Grotesk Bold"/>
                <a:ea typeface="HK Grotesk Bold"/>
                <a:cs typeface="HK Grotesk Bold"/>
                <a:sym typeface="HK Grotesk Bold"/>
              </a:rPr>
            </a:br>
            <a:r>
              <a:rPr lang="en-US" sz="1706" b="1">
                <a:solidFill>
                  <a:srgbClr val="06364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Final Response</a:t>
            </a:r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3FC73AE3-712E-C025-6537-024B0E5255A0}"/>
              </a:ext>
            </a:extLst>
          </p:cNvPr>
          <p:cNvSpPr/>
          <p:nvPr/>
        </p:nvSpPr>
        <p:spPr>
          <a:xfrm>
            <a:off x="17131602" y="5704249"/>
            <a:ext cx="885121" cy="897388"/>
          </a:xfrm>
          <a:custGeom>
            <a:avLst/>
            <a:gdLst/>
            <a:ahLst/>
            <a:cxnLst/>
            <a:rect l="l" t="t" r="r" b="b"/>
            <a:pathLst>
              <a:path w="630667" h="651643">
                <a:moveTo>
                  <a:pt x="0" y="0"/>
                </a:moveTo>
                <a:lnTo>
                  <a:pt x="630667" y="0"/>
                </a:lnTo>
                <a:lnTo>
                  <a:pt x="630667" y="651643"/>
                </a:lnTo>
                <a:lnTo>
                  <a:pt x="0" y="65164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7" name="TextBox 35">
            <a:extLst>
              <a:ext uri="{FF2B5EF4-FFF2-40B4-BE49-F238E27FC236}">
                <a16:creationId xmlns:a16="http://schemas.microsoft.com/office/drawing/2014/main" id="{FBC64E3A-1086-AB9A-F0B7-D0F02C6AB5DC}"/>
              </a:ext>
            </a:extLst>
          </p:cNvPr>
          <p:cNvSpPr txBox="1"/>
          <p:nvPr/>
        </p:nvSpPr>
        <p:spPr>
          <a:xfrm>
            <a:off x="2057851" y="2696487"/>
            <a:ext cx="2128628" cy="30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2000" b="1">
                <a:solidFill>
                  <a:srgbClr val="06364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Goal / Task</a:t>
            </a:r>
          </a:p>
        </p:txBody>
      </p:sp>
    </p:spTree>
    <p:extLst>
      <p:ext uri="{BB962C8B-B14F-4D97-AF65-F5344CB8AC3E}">
        <p14:creationId xmlns:p14="http://schemas.microsoft.com/office/powerpoint/2010/main" val="89787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248BE-498A-9FC7-B730-8699FD070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427967"/>
            <a:ext cx="18195289" cy="94310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5149821-B7E1-689A-8AAE-E23E2C760677}"/>
              </a:ext>
            </a:extLst>
          </p:cNvPr>
          <p:cNvGrpSpPr/>
          <p:nvPr/>
        </p:nvGrpSpPr>
        <p:grpSpPr>
          <a:xfrm>
            <a:off x="609600" y="7620000"/>
            <a:ext cx="7112000" cy="1651000"/>
            <a:chOff x="609600" y="5588000"/>
            <a:chExt cx="7112000" cy="1483815"/>
          </a:xfrm>
        </p:grpSpPr>
        <p:sp>
          <p:nvSpPr>
            <p:cNvPr id="6" name="ActCaptionCard">
              <a:extLst>
                <a:ext uri="{FF2B5EF4-FFF2-40B4-BE49-F238E27FC236}">
                  <a16:creationId xmlns:a16="http://schemas.microsoft.com/office/drawing/2014/main" id="{6DB77E6C-B784-41F1-AA0E-101515D0886F}"/>
                </a:ext>
              </a:extLst>
            </p:cNvPr>
            <p:cNvSpPr/>
            <p:nvPr/>
          </p:nvSpPr>
          <p:spPr>
            <a:xfrm>
              <a:off x="609600" y="5588000"/>
              <a:ext cx="7112000" cy="1483815"/>
            </a:xfrm>
            <a:prstGeom prst="rect">
              <a:avLst/>
            </a:prstGeom>
            <a:solidFill>
              <a:srgbClr val="0F4F4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" name="ActCaption">
              <a:extLst>
                <a:ext uri="{FF2B5EF4-FFF2-40B4-BE49-F238E27FC236}">
                  <a16:creationId xmlns:a16="http://schemas.microsoft.com/office/drawing/2014/main" id="{2CCF4EDA-2D55-485A-A278-BBBCE1B88CC4}"/>
                </a:ext>
              </a:extLst>
            </p:cNvPr>
            <p:cNvSpPr txBox="1"/>
            <p:nvPr/>
          </p:nvSpPr>
          <p:spPr>
            <a:xfrm>
              <a:off x="1016000" y="5892800"/>
              <a:ext cx="6299200" cy="1179015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noAutofit/>
            </a:bodyPr>
            <a:lstStyle/>
            <a:p>
              <a:pPr>
                <a:buNone/>
              </a:pPr>
              <a:r>
                <a:rPr lang="en-US" sz="1800" b="1" dirty="0">
                  <a:solidFill>
                    <a:srgbClr val="F4B842"/>
                  </a:solidFill>
                  <a:latin typeface="+mj-lt"/>
                </a:rPr>
                <a:t>1 · THE GOAL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+mj-lt"/>
                </a:rPr>
                <a:t>Brief me before the board meeting</a:t>
              </a:r>
            </a:p>
          </p:txBody>
        </p:sp>
      </p:grpSp>
      <p:sp>
        <p:nvSpPr>
          <p:cNvPr id="9" name="Highlight">
            <a:extLst>
              <a:ext uri="{FF2B5EF4-FFF2-40B4-BE49-F238E27FC236}">
                <a16:creationId xmlns:a16="http://schemas.microsoft.com/office/drawing/2014/main" id="{1449C1FA-8CB9-CE30-3C28-DA784D7AC46F}"/>
              </a:ext>
            </a:extLst>
          </p:cNvPr>
          <p:cNvSpPr/>
          <p:nvPr/>
        </p:nvSpPr>
        <p:spPr>
          <a:xfrm>
            <a:off x="14554200" y="3821656"/>
            <a:ext cx="3594100" cy="428625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3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00"/>
                                          </p:val>
                                        </p:tav>
                                        <p:tav tm="100000">
                                          <p:val>
                                            <p:fltVal val="15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5CE41C2-6586-B1A5-1319-F2B54FEB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45"/>
            <a:ext cx="18288000" cy="9144000"/>
          </a:xfrm>
          <a:prstGeom prst="rect">
            <a:avLst/>
          </a:prstGeom>
        </p:spPr>
      </p:pic>
      <p:sp>
        <p:nvSpPr>
          <p:cNvPr id="71" name="ActCaptionCard">
            <a:extLst>
              <a:ext uri="{FF2B5EF4-FFF2-40B4-BE49-F238E27FC236}">
                <a16:creationId xmlns:a16="http://schemas.microsoft.com/office/drawing/2014/main" id="{9F902773-4D81-494F-8113-709F481EB8AB}"/>
              </a:ext>
            </a:extLst>
          </p:cNvPr>
          <p:cNvSpPr/>
          <p:nvPr/>
        </p:nvSpPr>
        <p:spPr>
          <a:xfrm>
            <a:off x="609600" y="7239000"/>
            <a:ext cx="7112000" cy="2032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2" name="ActCaption">
            <a:extLst>
              <a:ext uri="{FF2B5EF4-FFF2-40B4-BE49-F238E27FC236}">
                <a16:creationId xmlns:a16="http://schemas.microsoft.com/office/drawing/2014/main" id="{210C095E-189E-4489-83CD-A5D577998979}"/>
              </a:ext>
            </a:extLst>
          </p:cNvPr>
          <p:cNvSpPr txBox="1"/>
          <p:nvPr/>
        </p:nvSpPr>
        <p:spPr>
          <a:xfrm>
            <a:off x="1016000" y="7493000"/>
            <a:ext cx="6299200" cy="152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2 · IT WORKS</a:t>
            </a:r>
          </a:p>
          <a:p>
            <a:pPr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It makes a plan, then works with your files, and tools until complete.</a:t>
            </a:r>
          </a:p>
        </p:txBody>
      </p:sp>
      <p:sp>
        <p:nvSpPr>
          <p:cNvPr id="6" name="Highlight">
            <a:extLst>
              <a:ext uri="{FF2B5EF4-FFF2-40B4-BE49-F238E27FC236}">
                <a16:creationId xmlns:a16="http://schemas.microsoft.com/office/drawing/2014/main" id="{8F1A2612-7D48-D89C-2528-701BA84E84FD}"/>
              </a:ext>
            </a:extLst>
          </p:cNvPr>
          <p:cNvSpPr/>
          <p:nvPr/>
        </p:nvSpPr>
        <p:spPr>
          <a:xfrm>
            <a:off x="15227300" y="2427185"/>
            <a:ext cx="2908300" cy="384810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Highlight">
            <a:extLst>
              <a:ext uri="{FF2B5EF4-FFF2-40B4-BE49-F238E27FC236}">
                <a16:creationId xmlns:a16="http://schemas.microsoft.com/office/drawing/2014/main" id="{49024D7C-2DF7-C71B-7C0D-D48E2F3E67C0}"/>
              </a:ext>
            </a:extLst>
          </p:cNvPr>
          <p:cNvSpPr/>
          <p:nvPr/>
        </p:nvSpPr>
        <p:spPr>
          <a:xfrm>
            <a:off x="15244916" y="717755"/>
            <a:ext cx="2908300" cy="163830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8" name="Highlight">
            <a:extLst>
              <a:ext uri="{FF2B5EF4-FFF2-40B4-BE49-F238E27FC236}">
                <a16:creationId xmlns:a16="http://schemas.microsoft.com/office/drawing/2014/main" id="{A6616620-634C-6D49-99DF-6A6D392FCF38}"/>
              </a:ext>
            </a:extLst>
          </p:cNvPr>
          <p:cNvSpPr/>
          <p:nvPr/>
        </p:nvSpPr>
        <p:spPr>
          <a:xfrm>
            <a:off x="15240000" y="6340270"/>
            <a:ext cx="2908300" cy="101303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0AE9D-64C1-6A48-3990-5D19A29B466A}"/>
              </a:ext>
            </a:extLst>
          </p:cNvPr>
          <p:cNvSpPr/>
          <p:nvPr/>
        </p:nvSpPr>
        <p:spPr>
          <a:xfrm>
            <a:off x="152400" y="3695700"/>
            <a:ext cx="2438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89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F5873DC-6582-35A3-D8E6-72D018039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427625"/>
            <a:ext cx="18288000" cy="9144000"/>
          </a:xfrm>
          <a:prstGeom prst="rect">
            <a:avLst/>
          </a:prstGeom>
        </p:spPr>
      </p:pic>
      <p:sp>
        <p:nvSpPr>
          <p:cNvPr id="6" name="ActCaptionCard">
            <a:extLst>
              <a:ext uri="{FF2B5EF4-FFF2-40B4-BE49-F238E27FC236}">
                <a16:creationId xmlns:a16="http://schemas.microsoft.com/office/drawing/2014/main" id="{0261D5AD-0063-4E63-AA6A-2E21CF764ADB}"/>
              </a:ext>
            </a:extLst>
          </p:cNvPr>
          <p:cNvSpPr/>
          <p:nvPr/>
        </p:nvSpPr>
        <p:spPr>
          <a:xfrm>
            <a:off x="609600" y="7239000"/>
            <a:ext cx="7112000" cy="14478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8AA6E24E-38B9-4CB8-8030-CE33BFD79955}"/>
              </a:ext>
            </a:extLst>
          </p:cNvPr>
          <p:cNvSpPr txBox="1"/>
          <p:nvPr/>
        </p:nvSpPr>
        <p:spPr>
          <a:xfrm>
            <a:off x="1016000" y="7493000"/>
            <a:ext cx="6299200" cy="1014896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3 · </a:t>
            </a:r>
            <a:r>
              <a:rPr lang="en-US" b="1" dirty="0">
                <a:solidFill>
                  <a:srgbClr val="F4B842"/>
                </a:solidFill>
                <a:latin typeface="+mj-lt"/>
              </a:rPr>
              <a:t>REFINEMENT</a:t>
            </a:r>
            <a:br>
              <a:rPr lang="en-US" sz="3200" b="1" dirty="0">
                <a:solidFill>
                  <a:srgbClr val="FFFFFF"/>
                </a:solidFill>
                <a:latin typeface="+mj-lt"/>
              </a:rPr>
            </a:br>
            <a:r>
              <a:rPr lang="en-US" sz="3200" b="1" dirty="0">
                <a:solidFill>
                  <a:srgbClr val="FFFFFF"/>
                </a:solidFill>
                <a:latin typeface="+mj-lt"/>
              </a:rPr>
              <a:t>Responds to feedback. </a:t>
            </a:r>
          </a:p>
        </p:txBody>
      </p:sp>
    </p:spTree>
    <p:extLst>
      <p:ext uri="{BB962C8B-B14F-4D97-AF65-F5344CB8AC3E}">
        <p14:creationId xmlns:p14="http://schemas.microsoft.com/office/powerpoint/2010/main" val="276240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01872A29-42A6-E6AA-97FD-2BF979B21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8288000" cy="9144000"/>
          </a:xfrm>
          <a:prstGeom prst="rect">
            <a:avLst/>
          </a:prstGeom>
        </p:spPr>
      </p:pic>
      <p:sp>
        <p:nvSpPr>
          <p:cNvPr id="6" name="ActCaptionCard">
            <a:extLst>
              <a:ext uri="{FF2B5EF4-FFF2-40B4-BE49-F238E27FC236}">
                <a16:creationId xmlns:a16="http://schemas.microsoft.com/office/drawing/2014/main" id="{017164C2-F0DD-4CD2-BBE2-37E1650F9445}"/>
              </a:ext>
            </a:extLst>
          </p:cNvPr>
          <p:cNvSpPr/>
          <p:nvPr/>
        </p:nvSpPr>
        <p:spPr>
          <a:xfrm>
            <a:off x="609600" y="7620000"/>
            <a:ext cx="7112000" cy="1651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89ED4BAE-8097-4C33-9B67-C486351A2138}"/>
              </a:ext>
            </a:extLst>
          </p:cNvPr>
          <p:cNvSpPr txBox="1"/>
          <p:nvPr/>
        </p:nvSpPr>
        <p:spPr>
          <a:xfrm>
            <a:off x="1016000" y="7874000"/>
            <a:ext cx="62992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4 · GENERATION</a:t>
            </a:r>
          </a:p>
          <a:p>
            <a:pPr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Uses skills to output brand artefacts</a:t>
            </a:r>
          </a:p>
        </p:txBody>
      </p:sp>
      <p:sp>
        <p:nvSpPr>
          <p:cNvPr id="8" name="Highlight">
            <a:extLst>
              <a:ext uri="{FF2B5EF4-FFF2-40B4-BE49-F238E27FC236}">
                <a16:creationId xmlns:a16="http://schemas.microsoft.com/office/drawing/2014/main" id="{F0D4D85F-EB96-430C-BC61-186275B82F05}"/>
              </a:ext>
            </a:extLst>
          </p:cNvPr>
          <p:cNvSpPr/>
          <p:nvPr/>
        </p:nvSpPr>
        <p:spPr>
          <a:xfrm>
            <a:off x="15240000" y="6340270"/>
            <a:ext cx="2908300" cy="864902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8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CAADB1D-44C6-1CD2-0273-D003B696F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8288000" cy="9144000"/>
          </a:xfrm>
          <a:prstGeom prst="rect">
            <a:avLst/>
          </a:prstGeom>
        </p:spPr>
      </p:pic>
      <p:sp>
        <p:nvSpPr>
          <p:cNvPr id="6" name="ActCaptionCard">
            <a:extLst>
              <a:ext uri="{FF2B5EF4-FFF2-40B4-BE49-F238E27FC236}">
                <a16:creationId xmlns:a16="http://schemas.microsoft.com/office/drawing/2014/main" id="{6B08DEA8-58BB-4D61-B7F1-2035DE697EEA}"/>
              </a:ext>
            </a:extLst>
          </p:cNvPr>
          <p:cNvSpPr/>
          <p:nvPr/>
        </p:nvSpPr>
        <p:spPr>
          <a:xfrm>
            <a:off x="609600" y="7620000"/>
            <a:ext cx="7112000" cy="1651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87FEC185-92B2-4D03-82C8-92E689DC4C83}"/>
              </a:ext>
            </a:extLst>
          </p:cNvPr>
          <p:cNvSpPr txBox="1"/>
          <p:nvPr/>
        </p:nvSpPr>
        <p:spPr>
          <a:xfrm>
            <a:off x="1016000" y="7874000"/>
            <a:ext cx="62992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5 · THE DOC</a:t>
            </a:r>
          </a:p>
          <a:p>
            <a:pPr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Board-ready brief</a:t>
            </a:r>
          </a:p>
        </p:txBody>
      </p:sp>
      <p:sp>
        <p:nvSpPr>
          <p:cNvPr id="8" name="Highlight">
            <a:extLst>
              <a:ext uri="{FF2B5EF4-FFF2-40B4-BE49-F238E27FC236}">
                <a16:creationId xmlns:a16="http://schemas.microsoft.com/office/drawing/2014/main" id="{B1E58054-4DFF-EB06-C625-518145540755}"/>
              </a:ext>
            </a:extLst>
          </p:cNvPr>
          <p:cNvSpPr/>
          <p:nvPr/>
        </p:nvSpPr>
        <p:spPr>
          <a:xfrm>
            <a:off x="2895600" y="4909038"/>
            <a:ext cx="6705600" cy="101303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98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053A284-F9C0-C991-767C-60615EE46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18288000" cy="9144000"/>
          </a:xfrm>
          <a:prstGeom prst="rect">
            <a:avLst/>
          </a:prstGeom>
        </p:spPr>
      </p:pic>
      <p:sp>
        <p:nvSpPr>
          <p:cNvPr id="6" name="ActCaptionCard">
            <a:extLst>
              <a:ext uri="{FF2B5EF4-FFF2-40B4-BE49-F238E27FC236}">
                <a16:creationId xmlns:a16="http://schemas.microsoft.com/office/drawing/2014/main" id="{6C22FF16-BD97-465C-917A-85111C6D9C56}"/>
              </a:ext>
            </a:extLst>
          </p:cNvPr>
          <p:cNvSpPr/>
          <p:nvPr/>
        </p:nvSpPr>
        <p:spPr>
          <a:xfrm>
            <a:off x="609600" y="7620000"/>
            <a:ext cx="7112000" cy="1651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0E5DC603-29B9-491D-99E7-3A7B8876D9FC}"/>
              </a:ext>
            </a:extLst>
          </p:cNvPr>
          <p:cNvSpPr txBox="1"/>
          <p:nvPr/>
        </p:nvSpPr>
        <p:spPr>
          <a:xfrm>
            <a:off x="1016000" y="7874000"/>
            <a:ext cx="62992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6 · THE DECK</a:t>
            </a:r>
          </a:p>
          <a:p>
            <a:pPr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The Slide Deck</a:t>
            </a:r>
          </a:p>
        </p:txBody>
      </p:sp>
      <p:sp>
        <p:nvSpPr>
          <p:cNvPr id="9" name="Highlight">
            <a:extLst>
              <a:ext uri="{FF2B5EF4-FFF2-40B4-BE49-F238E27FC236}">
                <a16:creationId xmlns:a16="http://schemas.microsoft.com/office/drawing/2014/main" id="{38E1179F-F6E9-66E4-625C-B56D9792F038}"/>
              </a:ext>
            </a:extLst>
          </p:cNvPr>
          <p:cNvSpPr/>
          <p:nvPr/>
        </p:nvSpPr>
        <p:spPr>
          <a:xfrm>
            <a:off x="2971800" y="5905500"/>
            <a:ext cx="4648200" cy="1013030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46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F5702CBC-C3AC-D462-1D14-95B727C9B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8288000" cy="9144000"/>
          </a:xfrm>
          <a:prstGeom prst="rect">
            <a:avLst/>
          </a:prstGeom>
        </p:spPr>
      </p:pic>
      <p:sp>
        <p:nvSpPr>
          <p:cNvPr id="6" name="ActCaptionCard">
            <a:extLst>
              <a:ext uri="{FF2B5EF4-FFF2-40B4-BE49-F238E27FC236}">
                <a16:creationId xmlns:a16="http://schemas.microsoft.com/office/drawing/2014/main" id="{9CE58EB6-ECE7-4313-88E0-A9460939988E}"/>
              </a:ext>
            </a:extLst>
          </p:cNvPr>
          <p:cNvSpPr/>
          <p:nvPr/>
        </p:nvSpPr>
        <p:spPr>
          <a:xfrm>
            <a:off x="609600" y="7620000"/>
            <a:ext cx="7112000" cy="1651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97987AA7-46AD-4C1F-B190-59708E636B0D}"/>
              </a:ext>
            </a:extLst>
          </p:cNvPr>
          <p:cNvSpPr txBox="1"/>
          <p:nvPr/>
        </p:nvSpPr>
        <p:spPr>
          <a:xfrm>
            <a:off x="1016000" y="7874000"/>
            <a:ext cx="62992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4B842"/>
                </a:solidFill>
                <a:latin typeface="+mj-lt"/>
              </a:rPr>
              <a:t>7 · THE PROJECT</a:t>
            </a:r>
          </a:p>
          <a:p>
            <a:pPr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+mj-lt"/>
              </a:rPr>
              <a:t>Project and Memory built over time</a:t>
            </a:r>
          </a:p>
        </p:txBody>
      </p:sp>
      <p:sp>
        <p:nvSpPr>
          <p:cNvPr id="8" name="Highlight">
            <a:extLst>
              <a:ext uri="{FF2B5EF4-FFF2-40B4-BE49-F238E27FC236}">
                <a16:creationId xmlns:a16="http://schemas.microsoft.com/office/drawing/2014/main" id="{3229C262-97F9-446A-44FB-345BF208338C}"/>
              </a:ext>
            </a:extLst>
          </p:cNvPr>
          <p:cNvSpPr/>
          <p:nvPr/>
        </p:nvSpPr>
        <p:spPr>
          <a:xfrm>
            <a:off x="14970192" y="5295900"/>
            <a:ext cx="2908300" cy="864902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7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07AA41-198E-6F3C-2C6C-F5FCB974B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11938000" cy="6413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571644"/>
            <a:ext cx="18288000" cy="801538"/>
            <a:chOff x="0" y="0"/>
            <a:chExt cx="24384000" cy="1068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53"/>
            </a:solid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" name="ActCaptionCard">
            <a:extLst>
              <a:ext uri="{FF2B5EF4-FFF2-40B4-BE49-F238E27FC236}">
                <a16:creationId xmlns:a16="http://schemas.microsoft.com/office/drawing/2014/main" id="{360EADE6-4622-412C-BB20-17350E5E2C97}"/>
              </a:ext>
            </a:extLst>
          </p:cNvPr>
          <p:cNvSpPr/>
          <p:nvPr/>
        </p:nvSpPr>
        <p:spPr>
          <a:xfrm>
            <a:off x="6096000" y="7620000"/>
            <a:ext cx="11938000" cy="1651000"/>
          </a:xfrm>
          <a:prstGeom prst="rect">
            <a:avLst/>
          </a:prstGeom>
          <a:solidFill>
            <a:srgbClr val="0F4F4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  <p:sp>
        <p:nvSpPr>
          <p:cNvPr id="7" name="ActCaption">
            <a:extLst>
              <a:ext uri="{FF2B5EF4-FFF2-40B4-BE49-F238E27FC236}">
                <a16:creationId xmlns:a16="http://schemas.microsoft.com/office/drawing/2014/main" id="{2A6225BA-4E1A-4846-876E-0177A331C43F}"/>
              </a:ext>
            </a:extLst>
          </p:cNvPr>
          <p:cNvSpPr txBox="1"/>
          <p:nvPr/>
        </p:nvSpPr>
        <p:spPr>
          <a:xfrm>
            <a:off x="6477000" y="7874000"/>
            <a:ext cx="111760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>
              <a:buNone/>
            </a:pPr>
            <a:r>
              <a:rPr lang="en-US" b="1" dirty="0">
                <a:solidFill>
                  <a:srgbClr val="F4B842"/>
                </a:solidFill>
                <a:latin typeface="+mj-lt"/>
              </a:rPr>
              <a:t>9 </a:t>
            </a:r>
            <a:r>
              <a:rPr lang="en-US" sz="1800" b="1" dirty="0">
                <a:solidFill>
                  <a:srgbClr val="F4B842"/>
                </a:solidFill>
                <a:latin typeface="+mj-lt"/>
              </a:rPr>
              <a:t> · DISPATCH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Talk to your agent on mobile. Claude keeps working on your desktop.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5168E4-2F06-712B-43E4-BF148045F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889000"/>
            <a:ext cx="4064000" cy="7239000"/>
          </a:xfrm>
          <a:prstGeom prst="rect">
            <a:avLst/>
          </a:prstGeom>
        </p:spPr>
      </p:pic>
      <p:sp>
        <p:nvSpPr>
          <p:cNvPr id="8" name="Highlight">
            <a:extLst>
              <a:ext uri="{FF2B5EF4-FFF2-40B4-BE49-F238E27FC236}">
                <a16:creationId xmlns:a16="http://schemas.microsoft.com/office/drawing/2014/main" id="{9F3BB8EB-6206-704E-B3DF-EC60DD19AB71}"/>
              </a:ext>
            </a:extLst>
          </p:cNvPr>
          <p:cNvSpPr/>
          <p:nvPr/>
        </p:nvSpPr>
        <p:spPr>
          <a:xfrm>
            <a:off x="12064999" y="5811026"/>
            <a:ext cx="3519557" cy="864902"/>
          </a:xfrm>
          <a:prstGeom prst="roundRect">
            <a:avLst/>
          </a:prstGeom>
          <a:noFill/>
          <a:ln w="38100" cap="flat" cmpd="sng" algn="ctr">
            <a:solidFill>
              <a:srgbClr val="B850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23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55975" y="1943100"/>
            <a:ext cx="14776049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i="1" dirty="0">
                <a:solidFill>
                  <a:srgbClr val="06364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Our thinking is linear. </a:t>
            </a:r>
          </a:p>
          <a:p>
            <a:pPr algn="l">
              <a:lnSpc>
                <a:spcPts val="11200"/>
              </a:lnSpc>
            </a:pPr>
            <a:r>
              <a:rPr lang="en-US" sz="8000" b="1" i="1" dirty="0">
                <a:solidFill>
                  <a:srgbClr val="06364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AI progress is exponential.</a:t>
            </a:r>
          </a:p>
        </p:txBody>
      </p:sp>
      <p:sp>
        <p:nvSpPr>
          <p:cNvPr id="5" name="Freeform 5"/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30361-6853-D551-77F9-8D05D02A1803}"/>
              </a:ext>
            </a:extLst>
          </p:cNvPr>
          <p:cNvSpPr txBox="1"/>
          <p:nvPr/>
        </p:nvSpPr>
        <p:spPr>
          <a:xfrm>
            <a:off x="1596788" y="5364315"/>
            <a:ext cx="14935236" cy="98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300"/>
              </a:lnSpc>
              <a:spcBef>
                <a:spcPct val="0"/>
              </a:spcBef>
            </a:pPr>
            <a:r>
              <a:rPr lang="en-US" sz="8000" b="1" i="1" spc="-102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10-100× smarter &amp; faster.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EC6C-52CD-1DB0-A9EA-5B9CCF8A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514AB91-C431-36F4-2354-683E6D578C2F}"/>
              </a:ext>
            </a:extLst>
          </p:cNvPr>
          <p:cNvSpPr txBox="1"/>
          <p:nvPr/>
        </p:nvSpPr>
        <p:spPr>
          <a:xfrm>
            <a:off x="1229883" y="1415802"/>
            <a:ext cx="67950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0636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more with less.</a:t>
            </a:r>
            <a:endParaRPr lang="en-NZ" sz="5400" b="1" dirty="0">
              <a:solidFill>
                <a:srgbClr val="0636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483B231-4F56-C605-B822-5B48CCA18682}"/>
              </a:ext>
            </a:extLst>
          </p:cNvPr>
          <p:cNvGrpSpPr/>
          <p:nvPr/>
        </p:nvGrpSpPr>
        <p:grpSpPr>
          <a:xfrm>
            <a:off x="0" y="9571643"/>
            <a:ext cx="18288000" cy="801542"/>
            <a:chOff x="0" y="0"/>
            <a:chExt cx="24384000" cy="10687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94249C0-3E70-124C-53A7-EE7621140123}"/>
                </a:ext>
              </a:extLst>
            </p:cNvPr>
            <p:cNvSpPr/>
            <p:nvPr/>
          </p:nvSpPr>
          <p:spPr>
            <a:xfrm>
              <a:off x="0" y="0"/>
              <a:ext cx="24384000" cy="1068723"/>
            </a:xfrm>
            <a:custGeom>
              <a:avLst/>
              <a:gdLst/>
              <a:ahLst/>
              <a:cxnLst/>
              <a:rect l="l" t="t" r="r" b="b"/>
              <a:pathLst>
                <a:path w="24384000" h="1068723">
                  <a:moveTo>
                    <a:pt x="0" y="0"/>
                  </a:moveTo>
                  <a:lnTo>
                    <a:pt x="24384000" y="0"/>
                  </a:lnTo>
                  <a:lnTo>
                    <a:pt x="24384000" y="1068723"/>
                  </a:lnTo>
                  <a:lnTo>
                    <a:pt x="0" y="1068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317" t="-1183401" r="-22545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C8EA094-51CC-6898-FDD4-69B6AD34640C}"/>
                </a:ext>
              </a:extLst>
            </p:cNvPr>
            <p:cNvSpPr/>
            <p:nvPr/>
          </p:nvSpPr>
          <p:spPr>
            <a:xfrm>
              <a:off x="20997374" y="250300"/>
              <a:ext cx="2840613" cy="568123"/>
            </a:xfrm>
            <a:custGeom>
              <a:avLst/>
              <a:gdLst/>
              <a:ahLst/>
              <a:cxnLst/>
              <a:rect l="l" t="t" r="r" b="b"/>
              <a:pathLst>
                <a:path w="2840613" h="568123">
                  <a:moveTo>
                    <a:pt x="0" y="0"/>
                  </a:moveTo>
                  <a:lnTo>
                    <a:pt x="2840613" y="0"/>
                  </a:lnTo>
                  <a:lnTo>
                    <a:pt x="2840613" y="568123"/>
                  </a:lnTo>
                  <a:lnTo>
                    <a:pt x="0" y="568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CE10A9-4287-1DD3-871A-258D9000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92" y="1781033"/>
            <a:ext cx="4684635" cy="6724934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53E94CEA-2C3D-295E-399C-3F119E23D094}"/>
              </a:ext>
            </a:extLst>
          </p:cNvPr>
          <p:cNvSpPr txBox="1"/>
          <p:nvPr/>
        </p:nvSpPr>
        <p:spPr>
          <a:xfrm>
            <a:off x="11427609" y="2246799"/>
            <a:ext cx="3018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0636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humans</a:t>
            </a:r>
            <a:endParaRPr lang="en-NZ" sz="5400" b="1" dirty="0">
              <a:solidFill>
                <a:srgbClr val="0636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5C15375-84D1-AA37-DF0B-2AB0289029E8}"/>
              </a:ext>
            </a:extLst>
          </p:cNvPr>
          <p:cNvSpPr txBox="1"/>
          <p:nvPr/>
        </p:nvSpPr>
        <p:spPr>
          <a:xfrm>
            <a:off x="11331502" y="5949134"/>
            <a:ext cx="343537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agents</a:t>
            </a:r>
            <a:endParaRPr lang="en-NZ" sz="5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D533515-F4EE-BF51-BD1C-F27C16F20E1E}"/>
              </a:ext>
            </a:extLst>
          </p:cNvPr>
          <p:cNvSpPr txBox="1"/>
          <p:nvPr/>
        </p:nvSpPr>
        <p:spPr>
          <a:xfrm>
            <a:off x="1447087" y="3013996"/>
            <a:ext cx="811999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Reporting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7FFB7CD-BC3A-6DDD-FB7E-6ABE8C45D747}"/>
              </a:ext>
            </a:extLst>
          </p:cNvPr>
          <p:cNvSpPr txBox="1"/>
          <p:nvPr/>
        </p:nvSpPr>
        <p:spPr>
          <a:xfrm>
            <a:off x="1447087" y="4753604"/>
            <a:ext cx="811999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Project Management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6E2DF4F-79B3-1A23-1415-5CF75837FF28}"/>
              </a:ext>
            </a:extLst>
          </p:cNvPr>
          <p:cNvSpPr txBox="1"/>
          <p:nvPr/>
        </p:nvSpPr>
        <p:spPr>
          <a:xfrm>
            <a:off x="1447087" y="3883800"/>
            <a:ext cx="811999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Marketing Campaigns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61CF3F5-FDB1-8D6D-C7D1-C0714A00026C}"/>
              </a:ext>
            </a:extLst>
          </p:cNvPr>
          <p:cNvSpPr txBox="1"/>
          <p:nvPr/>
        </p:nvSpPr>
        <p:spPr>
          <a:xfrm>
            <a:off x="1447087" y="6964199"/>
            <a:ext cx="8365653" cy="124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 can follow almost any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pattern or template?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D57ACBE-52E5-9F0E-64A7-723011EAF275}"/>
              </a:ext>
            </a:extLst>
          </p:cNvPr>
          <p:cNvSpPr txBox="1"/>
          <p:nvPr/>
        </p:nvSpPr>
        <p:spPr>
          <a:xfrm>
            <a:off x="1406937" y="5610742"/>
            <a:ext cx="811999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Leadership Briefs </a:t>
            </a:r>
          </a:p>
        </p:txBody>
      </p:sp>
    </p:spTree>
    <p:extLst>
      <p:ext uri="{BB962C8B-B14F-4D97-AF65-F5344CB8AC3E}">
        <p14:creationId xmlns:p14="http://schemas.microsoft.com/office/powerpoint/2010/main" val="23442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48E1A-4B0E-C4C6-9D0B-F2CE4B203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B888C0-2B53-AE5F-6640-6F2B6C3EB7A3}"/>
              </a:ext>
            </a:extLst>
          </p:cNvPr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B8AF46-8256-8FA2-C341-52AEF322C64D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9CC337-3BC5-2DE9-7370-0F8FD9EDD308}"/>
              </a:ext>
            </a:extLst>
          </p:cNvPr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7CAF387-8693-448A-6DD4-27C14C519AB3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F3C49D63-9F34-56A8-BB20-374875CFD40B}"/>
              </a:ext>
            </a:extLst>
          </p:cNvPr>
          <p:cNvSpPr txBox="1"/>
          <p:nvPr/>
        </p:nvSpPr>
        <p:spPr>
          <a:xfrm>
            <a:off x="1805608" y="1904586"/>
            <a:ext cx="1014122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8000" b="1" dirty="0">
                <a:solidFill>
                  <a:srgbClr val="0636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 why most organisations stall?</a:t>
            </a:r>
          </a:p>
        </p:txBody>
      </p:sp>
    </p:spTree>
    <p:extLst>
      <p:ext uri="{BB962C8B-B14F-4D97-AF65-F5344CB8AC3E}">
        <p14:creationId xmlns:p14="http://schemas.microsoft.com/office/powerpoint/2010/main" val="3227369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9007-F8CF-8BB0-CC13-06DD8604B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B1281A-0DD3-6486-2F11-1C77E79C9D69}"/>
              </a:ext>
            </a:extLst>
          </p:cNvPr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DC7725-D855-1650-94AD-74091572B245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826BE0A-CEC6-F76A-890B-32DBB8828AE6}"/>
              </a:ext>
            </a:extLst>
          </p:cNvPr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FFF291E-BC4A-727D-CC90-BF9A193DCFD6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CE0F95FB-BC0B-2A10-8564-BF6843EFB23F}"/>
              </a:ext>
            </a:extLst>
          </p:cNvPr>
          <p:cNvSpPr txBox="1"/>
          <p:nvPr/>
        </p:nvSpPr>
        <p:spPr>
          <a:xfrm>
            <a:off x="1726096" y="2351092"/>
            <a:ext cx="7239000" cy="324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Tool.</a:t>
            </a:r>
          </a:p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Training.</a:t>
            </a:r>
          </a:p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Policy.</a:t>
            </a:r>
          </a:p>
        </p:txBody>
      </p:sp>
    </p:spTree>
    <p:extLst>
      <p:ext uri="{BB962C8B-B14F-4D97-AF65-F5344CB8AC3E}">
        <p14:creationId xmlns:p14="http://schemas.microsoft.com/office/powerpoint/2010/main" val="138088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50400" y="2835176"/>
            <a:ext cx="1379683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8000" b="1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If you point AI at chaos....</a:t>
            </a:r>
          </a:p>
          <a:p>
            <a:pPr algn="l">
              <a:lnSpc>
                <a:spcPts val="9000"/>
              </a:lnSpc>
            </a:pPr>
            <a:r>
              <a:rPr lang="en-US" sz="8000" b="1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you get faster chaos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831397" y="5270773"/>
            <a:ext cx="2872045" cy="3935768"/>
            <a:chOff x="0" y="0"/>
            <a:chExt cx="3829393" cy="52476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29431" cy="5247640"/>
            </a:xfrm>
            <a:custGeom>
              <a:avLst/>
              <a:gdLst/>
              <a:ahLst/>
              <a:cxnLst/>
              <a:rect l="l" t="t" r="r" b="b"/>
              <a:pathLst>
                <a:path w="3829431" h="5247640">
                  <a:moveTo>
                    <a:pt x="0" y="0"/>
                  </a:moveTo>
                  <a:lnTo>
                    <a:pt x="3829431" y="0"/>
                  </a:lnTo>
                  <a:lnTo>
                    <a:pt x="3829431" y="5247640"/>
                  </a:lnTo>
                  <a:lnTo>
                    <a:pt x="0" y="5247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82CC-77A5-3E58-A8C7-93E068E9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4C63306-74D2-7829-6D2C-68628AE10CD6}"/>
              </a:ext>
            </a:extLst>
          </p:cNvPr>
          <p:cNvGrpSpPr/>
          <p:nvPr/>
        </p:nvGrpSpPr>
        <p:grpSpPr>
          <a:xfrm>
            <a:off x="0" y="9485442"/>
            <a:ext cx="18288000" cy="11494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693AC5-91FB-992B-F0B7-8A40BC852F78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D1B489D9-9195-BF34-FB4A-9DD1AA3CDC85}"/>
              </a:ext>
            </a:extLst>
          </p:cNvPr>
          <p:cNvSpPr txBox="1"/>
          <p:nvPr/>
        </p:nvSpPr>
        <p:spPr>
          <a:xfrm>
            <a:off x="1726096" y="2351092"/>
            <a:ext cx="7239000" cy="432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First.</a:t>
            </a:r>
            <a:b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</a:br>
            <a:endParaRPr lang="en-US" sz="8000" b="1" spc="-102" dirty="0">
              <a:solidFill>
                <a:srgbClr val="06364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Understand </a:t>
            </a:r>
          </a:p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The Work. </a:t>
            </a:r>
          </a:p>
        </p:txBody>
      </p:sp>
    </p:spTree>
    <p:extLst>
      <p:ext uri="{BB962C8B-B14F-4D97-AF65-F5344CB8AC3E}">
        <p14:creationId xmlns:p14="http://schemas.microsoft.com/office/powerpoint/2010/main" val="947284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FE49B6DC-45E4-9739-1BEB-EC105B9E1C1E}"/>
              </a:ext>
            </a:extLst>
          </p:cNvPr>
          <p:cNvSpPr txBox="1"/>
          <p:nvPr/>
        </p:nvSpPr>
        <p:spPr>
          <a:xfrm>
            <a:off x="1905000" y="3057525"/>
            <a:ext cx="7239000" cy="220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90% People </a:t>
            </a:r>
          </a:p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10% Tech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48035" y="9759372"/>
            <a:ext cx="2130457" cy="426091"/>
            <a:chOff x="0" y="0"/>
            <a:chExt cx="2840609" cy="5681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6003" y="317497"/>
            <a:ext cx="13969999" cy="1360932"/>
          </a:xfrm>
          <a:custGeom>
            <a:avLst/>
            <a:gdLst/>
            <a:ahLst/>
            <a:cxnLst/>
            <a:rect l="l" t="t" r="r" b="b"/>
            <a:pathLst>
              <a:path w="18626666" h="1814576">
                <a:moveTo>
                  <a:pt x="0" y="0"/>
                </a:moveTo>
                <a:lnTo>
                  <a:pt x="18626666" y="0"/>
                </a:lnTo>
                <a:lnTo>
                  <a:pt x="18626666" y="1814576"/>
                </a:lnTo>
                <a:lnTo>
                  <a:pt x="0" y="1814576"/>
                </a:lnTo>
                <a:close/>
              </a:path>
            </a:pathLst>
          </a:custGeom>
          <a:blipFill>
            <a:blip r:embed="rId5">
              <a:alphaModFix amt="0"/>
            </a:blip>
            <a:stretch>
              <a:fillRect t="-179017" b="-12101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7BB57-A875-5BC1-94B5-F40FBBF3E141}"/>
              </a:ext>
            </a:extLst>
          </p:cNvPr>
          <p:cNvSpPr txBox="1"/>
          <p:nvPr/>
        </p:nvSpPr>
        <p:spPr>
          <a:xfrm>
            <a:off x="1358781" y="2709016"/>
            <a:ext cx="101425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0" i="1" dirty="0">
                <a:latin typeface="Poppins" panose="00000500000000000000" pitchFamily="2" charset="0"/>
                <a:cs typeface="Poppins" panose="00000500000000000000" pitchFamily="2" charset="0"/>
              </a:rPr>
              <a:t>“Oh boy…an 8 hour </a:t>
            </a:r>
          </a:p>
          <a:p>
            <a:r>
              <a:rPr lang="en-NZ" sz="8000" i="1" dirty="0">
                <a:latin typeface="Poppins" panose="00000500000000000000" pitchFamily="2" charset="0"/>
                <a:cs typeface="Poppins" panose="00000500000000000000" pitchFamily="2" charset="0"/>
              </a:rPr>
              <a:t> productivity gain” </a:t>
            </a:r>
          </a:p>
        </p:txBody>
      </p:sp>
      <p:pic>
        <p:nvPicPr>
          <p:cNvPr id="14" name="Picture 13" descr="An astronaut-like robot sits at a desk, typing on a futuristic computer.&#10;&#10;AI-generated content may be incorrect.">
            <a:extLst>
              <a:ext uri="{FF2B5EF4-FFF2-40B4-BE49-F238E27FC236}">
                <a16:creationId xmlns:a16="http://schemas.microsoft.com/office/drawing/2014/main" id="{14CB1BE1-E673-C160-6228-B44D4F09C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354" y="4184079"/>
            <a:ext cx="6318665" cy="55752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B736-3F67-7337-C330-7A239A14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842C7AC-ED0C-D840-6C74-79F97A31AE22}"/>
              </a:ext>
            </a:extLst>
          </p:cNvPr>
          <p:cNvSpPr txBox="1"/>
          <p:nvPr/>
        </p:nvSpPr>
        <p:spPr>
          <a:xfrm>
            <a:off x="1905000" y="1520061"/>
            <a:ext cx="16211933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spc="-7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Anyone can use AI to save money &amp; time.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1C0425-5EE6-1DE1-862E-4F5F77BB25D4}"/>
              </a:ext>
            </a:extLst>
          </p:cNvPr>
          <p:cNvSpPr txBox="1"/>
          <p:nvPr/>
        </p:nvSpPr>
        <p:spPr>
          <a:xfrm>
            <a:off x="1905000" y="3109456"/>
            <a:ext cx="138430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The innovators will free their people 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E69518E-F83D-A257-77F4-0B04CD516C53}"/>
              </a:ext>
            </a:extLst>
          </p:cNvPr>
          <p:cNvGrpSpPr/>
          <p:nvPr/>
        </p:nvGrpSpPr>
        <p:grpSpPr>
          <a:xfrm>
            <a:off x="0" y="9571643"/>
            <a:ext cx="18288000" cy="801542"/>
            <a:chOff x="0" y="0"/>
            <a:chExt cx="24384000" cy="10687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D4D3C1-B0EA-D9AB-561F-7BB8BCECBF75}"/>
                </a:ext>
              </a:extLst>
            </p:cNvPr>
            <p:cNvSpPr/>
            <p:nvPr/>
          </p:nvSpPr>
          <p:spPr>
            <a:xfrm>
              <a:off x="0" y="0"/>
              <a:ext cx="24384000" cy="1068723"/>
            </a:xfrm>
            <a:custGeom>
              <a:avLst/>
              <a:gdLst/>
              <a:ahLst/>
              <a:cxnLst/>
              <a:rect l="l" t="t" r="r" b="b"/>
              <a:pathLst>
                <a:path w="24384000" h="1068723">
                  <a:moveTo>
                    <a:pt x="0" y="0"/>
                  </a:moveTo>
                  <a:lnTo>
                    <a:pt x="24384000" y="0"/>
                  </a:lnTo>
                  <a:lnTo>
                    <a:pt x="24384000" y="1068723"/>
                  </a:lnTo>
                  <a:lnTo>
                    <a:pt x="0" y="1068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317" t="-1183401" r="-22545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601B462-3BD9-CF67-7116-451DBCB221E9}"/>
                </a:ext>
              </a:extLst>
            </p:cNvPr>
            <p:cNvSpPr/>
            <p:nvPr/>
          </p:nvSpPr>
          <p:spPr>
            <a:xfrm>
              <a:off x="20997374" y="250300"/>
              <a:ext cx="2840613" cy="568123"/>
            </a:xfrm>
            <a:custGeom>
              <a:avLst/>
              <a:gdLst/>
              <a:ahLst/>
              <a:cxnLst/>
              <a:rect l="l" t="t" r="r" b="b"/>
              <a:pathLst>
                <a:path w="2840613" h="568123">
                  <a:moveTo>
                    <a:pt x="0" y="0"/>
                  </a:moveTo>
                  <a:lnTo>
                    <a:pt x="2840613" y="0"/>
                  </a:lnTo>
                  <a:lnTo>
                    <a:pt x="2840613" y="568123"/>
                  </a:lnTo>
                  <a:lnTo>
                    <a:pt x="0" y="568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AFB66FCC-4E03-5E25-A888-A6ED2B91429C}"/>
              </a:ext>
            </a:extLst>
          </p:cNvPr>
          <p:cNvSpPr txBox="1"/>
          <p:nvPr/>
        </p:nvSpPr>
        <p:spPr>
          <a:xfrm>
            <a:off x="1904999" y="4340562"/>
            <a:ext cx="138430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                               to reimagine </a:t>
            </a:r>
          </a:p>
          <a:p>
            <a:pPr algn="l"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how works get done.</a:t>
            </a:r>
          </a:p>
        </p:txBody>
      </p:sp>
    </p:spTree>
    <p:extLst>
      <p:ext uri="{BB962C8B-B14F-4D97-AF65-F5344CB8AC3E}">
        <p14:creationId xmlns:p14="http://schemas.microsoft.com/office/powerpoint/2010/main" val="30243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5C4CF-BC8A-2A52-F9EA-C3E748644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5E01A9-B000-E8C6-8DFE-B78146C81CD0}"/>
              </a:ext>
            </a:extLst>
          </p:cNvPr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36A12E-2D19-92A3-FACF-5DD10A0CBE9E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CED57A4-14DF-EC05-FC06-018811BB43D2}"/>
              </a:ext>
            </a:extLst>
          </p:cNvPr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F88F67-1B56-0819-A3D4-6F89DF76913D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673F5386-9E53-73BE-0348-C44C90C2E57E}"/>
              </a:ext>
            </a:extLst>
          </p:cNvPr>
          <p:cNvSpPr txBox="1"/>
          <p:nvPr/>
        </p:nvSpPr>
        <p:spPr>
          <a:xfrm>
            <a:off x="1905000" y="3057525"/>
            <a:ext cx="7239000" cy="217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8000" b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What is your vision?</a:t>
            </a:r>
          </a:p>
        </p:txBody>
      </p:sp>
    </p:spTree>
    <p:extLst>
      <p:ext uri="{BB962C8B-B14F-4D97-AF65-F5344CB8AC3E}">
        <p14:creationId xmlns:p14="http://schemas.microsoft.com/office/powerpoint/2010/main" val="248369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B004-E40D-A3E4-B3F9-51906C95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856659E-402C-50B5-1289-C66F0C45EB5B}"/>
              </a:ext>
            </a:extLst>
          </p:cNvPr>
          <p:cNvSpPr txBox="1"/>
          <p:nvPr/>
        </p:nvSpPr>
        <p:spPr>
          <a:xfrm>
            <a:off x="1587261" y="3045218"/>
            <a:ext cx="14619975" cy="89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8000" i="1" spc="-102" dirty="0">
                <a:solidFill>
                  <a:srgbClr val="06364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Stop dabbling. Start leading.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EBC9AA2-337A-D523-EDBA-6140DCB1CCAC}"/>
              </a:ext>
            </a:extLst>
          </p:cNvPr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2083406-D751-AD48-F8F3-3C6A4A236251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46A6FEB7-7B29-A540-400C-914222147927}"/>
              </a:ext>
            </a:extLst>
          </p:cNvPr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AD63FD-FBE7-0961-AA98-ABA8E38D8841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0E3D8EA0-8C37-75AA-99D0-9841250788ED}"/>
              </a:ext>
            </a:extLst>
          </p:cNvPr>
          <p:cNvSpPr txBox="1"/>
          <p:nvPr/>
        </p:nvSpPr>
        <p:spPr>
          <a:xfrm>
            <a:off x="1587261" y="4126129"/>
            <a:ext cx="1467558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0" i="1" spc="-76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Top down. Bottom up. Everyone Rows.</a:t>
            </a:r>
          </a:p>
        </p:txBody>
      </p:sp>
    </p:spTree>
    <p:extLst>
      <p:ext uri="{BB962C8B-B14F-4D97-AF65-F5344CB8AC3E}">
        <p14:creationId xmlns:p14="http://schemas.microsoft.com/office/powerpoint/2010/main" val="240915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" name="Freeform 4"/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542621" y="1227113"/>
            <a:ext cx="14252727" cy="139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dirty="0">
                <a:solidFill>
                  <a:srgbClr val="06364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Measuring AI velocity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2621" y="3260830"/>
            <a:ext cx="13558246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500% capability leap in just 12 months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2621" y="4715117"/>
            <a:ext cx="13558246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3-hour tasks executed at ~80% accuracy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2621" y="6169404"/>
            <a:ext cx="13558246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&gt; And it does it radically faster and cheaper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845B-DB35-27C4-FEE3-0CA0E5C40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E20ECC3-6164-9F58-94A2-4A007E275BC0}"/>
              </a:ext>
            </a:extLst>
          </p:cNvPr>
          <p:cNvGrpSpPr/>
          <p:nvPr/>
        </p:nvGrpSpPr>
        <p:grpSpPr>
          <a:xfrm>
            <a:off x="0" y="9485462"/>
            <a:ext cx="18288000" cy="801528"/>
            <a:chOff x="0" y="0"/>
            <a:chExt cx="24384000" cy="106870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3DBDE3E-4E3B-D1B3-BCE6-62937E9B65E6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B95186F7-BB0F-2BAA-B7C2-5C92A93FEB49}"/>
              </a:ext>
            </a:extLst>
          </p:cNvPr>
          <p:cNvGrpSpPr/>
          <p:nvPr/>
        </p:nvGrpSpPr>
        <p:grpSpPr>
          <a:xfrm>
            <a:off x="15748035" y="9673180"/>
            <a:ext cx="2130457" cy="426091"/>
            <a:chOff x="0" y="0"/>
            <a:chExt cx="2840609" cy="56812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2AD759-2E9C-ECE8-13A0-F11CCF8FE853}"/>
                </a:ext>
              </a:extLst>
            </p:cNvPr>
            <p:cNvSpPr/>
            <p:nvPr/>
          </p:nvSpPr>
          <p:spPr>
            <a:xfrm>
              <a:off x="0" y="0"/>
              <a:ext cx="2840609" cy="568071"/>
            </a:xfrm>
            <a:custGeom>
              <a:avLst/>
              <a:gdLst/>
              <a:ahLst/>
              <a:cxnLst/>
              <a:rect l="l" t="t" r="r" b="b"/>
              <a:pathLst>
                <a:path w="2840609" h="568071">
                  <a:moveTo>
                    <a:pt x="0" y="0"/>
                  </a:moveTo>
                  <a:lnTo>
                    <a:pt x="2840609" y="0"/>
                  </a:lnTo>
                  <a:lnTo>
                    <a:pt x="2840609" y="568071"/>
                  </a:lnTo>
                  <a:lnTo>
                    <a:pt x="0" y="56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8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EA635FF3-B306-28F7-0803-6DA0B359375D}"/>
              </a:ext>
            </a:extLst>
          </p:cNvPr>
          <p:cNvSpPr txBox="1"/>
          <p:nvPr/>
        </p:nvSpPr>
        <p:spPr>
          <a:xfrm>
            <a:off x="1806207" y="6110835"/>
            <a:ext cx="14675585" cy="73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Start small, move fast.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ED29FEE-E8FC-BD5C-A2A7-4F6D3DC8C2D9}"/>
              </a:ext>
            </a:extLst>
          </p:cNvPr>
          <p:cNvSpPr txBox="1"/>
          <p:nvPr/>
        </p:nvSpPr>
        <p:spPr>
          <a:xfrm>
            <a:off x="1806207" y="4588774"/>
            <a:ext cx="14675585" cy="73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Pay for a subscription.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5DA7951-D34D-324B-AF43-18BFE3BA2CE8}"/>
              </a:ext>
            </a:extLst>
          </p:cNvPr>
          <p:cNvSpPr txBox="1"/>
          <p:nvPr/>
        </p:nvSpPr>
        <p:spPr>
          <a:xfrm>
            <a:off x="1806210" y="3066713"/>
            <a:ext cx="14675585" cy="73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  <a:spcBef>
                <a:spcPct val="0"/>
              </a:spcBef>
            </a:pPr>
            <a:r>
              <a:rPr lang="en-US" sz="8000" b="1" spc="-76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Find your fizzers</a:t>
            </a:r>
          </a:p>
        </p:txBody>
      </p:sp>
    </p:spTree>
    <p:extLst>
      <p:ext uri="{BB962C8B-B14F-4D97-AF65-F5344CB8AC3E}">
        <p14:creationId xmlns:p14="http://schemas.microsoft.com/office/powerpoint/2010/main" val="288209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12594"/>
            <a:ext cx="18288000" cy="801542"/>
            <a:chOff x="0" y="0"/>
            <a:chExt cx="24384000" cy="10687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23"/>
            </a:xfrm>
            <a:custGeom>
              <a:avLst/>
              <a:gdLst/>
              <a:ahLst/>
              <a:cxnLst/>
              <a:rect l="l" t="t" r="r" b="b"/>
              <a:pathLst>
                <a:path w="24384000" h="1068723">
                  <a:moveTo>
                    <a:pt x="0" y="0"/>
                  </a:moveTo>
                  <a:lnTo>
                    <a:pt x="24384000" y="0"/>
                  </a:lnTo>
                  <a:lnTo>
                    <a:pt x="24384000" y="1068723"/>
                  </a:lnTo>
                  <a:lnTo>
                    <a:pt x="0" y="1068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317" t="-1183401" r="-22545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997374" y="250300"/>
              <a:ext cx="2840613" cy="568123"/>
            </a:xfrm>
            <a:custGeom>
              <a:avLst/>
              <a:gdLst/>
              <a:ahLst/>
              <a:cxnLst/>
              <a:rect l="l" t="t" r="r" b="b"/>
              <a:pathLst>
                <a:path w="2840613" h="568123">
                  <a:moveTo>
                    <a:pt x="0" y="0"/>
                  </a:moveTo>
                  <a:lnTo>
                    <a:pt x="2840613" y="0"/>
                  </a:lnTo>
                  <a:lnTo>
                    <a:pt x="2840613" y="568123"/>
                  </a:lnTo>
                  <a:lnTo>
                    <a:pt x="0" y="568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6003" y="1174900"/>
            <a:ext cx="4168963" cy="1182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6"/>
              </a:lnSpc>
            </a:pPr>
            <a:r>
              <a:rPr lang="en-US" sz="6961" b="1" dirty="0" err="1">
                <a:solidFill>
                  <a:srgbClr val="063640"/>
                </a:solidFill>
                <a:latin typeface="Poppins Bold"/>
                <a:ea typeface="Poppins Bold"/>
                <a:cs typeface="Poppins Bold"/>
                <a:sym typeface="Poppins Bold"/>
              </a:rPr>
              <a:t>Ngā</a:t>
            </a:r>
            <a:r>
              <a:rPr lang="en-US" sz="6961" b="1" dirty="0">
                <a:solidFill>
                  <a:srgbClr val="063640"/>
                </a:solidFill>
                <a:latin typeface="Poppins Bold"/>
                <a:ea typeface="Poppins Bold"/>
                <a:cs typeface="Poppins Bold"/>
                <a:sym typeface="Poppins Bold"/>
              </a:rPr>
              <a:t> Mihi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0656" y="2181078"/>
            <a:ext cx="2053723" cy="1182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6"/>
              </a:lnSpc>
            </a:pPr>
            <a:r>
              <a:rPr lang="en-US" sz="6961" b="1" dirty="0">
                <a:solidFill>
                  <a:srgbClr val="063640"/>
                </a:solidFill>
                <a:latin typeface="Poppins Bold"/>
                <a:ea typeface="Poppins Bold"/>
                <a:cs typeface="Poppins Bold"/>
                <a:sym typeface="Poppins Bold"/>
              </a:rPr>
              <a:t>Q&amp;A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064" y="7179661"/>
            <a:ext cx="8700135" cy="1932439"/>
            <a:chOff x="167390" y="-50241"/>
            <a:chExt cx="11595320" cy="2576585"/>
          </a:xfrm>
        </p:grpSpPr>
        <p:sp>
          <p:nvSpPr>
            <p:cNvPr id="9" name="Freeform 9"/>
            <p:cNvSpPr/>
            <p:nvPr/>
          </p:nvSpPr>
          <p:spPr>
            <a:xfrm>
              <a:off x="167390" y="1537534"/>
              <a:ext cx="500103" cy="426452"/>
            </a:xfrm>
            <a:custGeom>
              <a:avLst/>
              <a:gdLst/>
              <a:ahLst/>
              <a:cxnLst/>
              <a:rect l="l" t="t" r="r" b="b"/>
              <a:pathLst>
                <a:path w="500103" h="426452">
                  <a:moveTo>
                    <a:pt x="0" y="0"/>
                  </a:moveTo>
                  <a:lnTo>
                    <a:pt x="500103" y="0"/>
                  </a:lnTo>
                  <a:lnTo>
                    <a:pt x="500103" y="426452"/>
                  </a:lnTo>
                  <a:lnTo>
                    <a:pt x="0" y="426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5436" y="974893"/>
              <a:ext cx="416471" cy="397541"/>
            </a:xfrm>
            <a:custGeom>
              <a:avLst/>
              <a:gdLst/>
              <a:ahLst/>
              <a:cxnLst/>
              <a:rect l="l" t="t" r="r" b="b"/>
              <a:pathLst>
                <a:path w="416471" h="397541">
                  <a:moveTo>
                    <a:pt x="0" y="0"/>
                  </a:moveTo>
                  <a:lnTo>
                    <a:pt x="416471" y="0"/>
                  </a:lnTo>
                  <a:lnTo>
                    <a:pt x="416471" y="397541"/>
                  </a:lnTo>
                  <a:lnTo>
                    <a:pt x="0" y="397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77719" y="812712"/>
              <a:ext cx="10984991" cy="1713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u="sng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  <a:hlinkClick r:id="rId7" tooltip="http://www.curiosity.nz"/>
                </a:rPr>
                <a:t>www.curiosity.nz</a:t>
              </a:r>
            </a:p>
            <a:p>
              <a:pPr algn="l">
                <a:lnSpc>
                  <a:spcPts val="3359"/>
                </a:lnSpc>
              </a:pPr>
              <a:r>
                <a:rPr lang="en-US" sz="2400" u="sng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www.linkedin.com/in/nadia-ellis/</a:t>
              </a:r>
            </a:p>
            <a:p>
              <a:pPr algn="l">
                <a:lnSpc>
                  <a:spcPts val="3359"/>
                </a:lnSpc>
              </a:pPr>
              <a:endParaRPr lang="en-US" sz="24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://contextplease.substack.com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7390" y="-50241"/>
              <a:ext cx="4079836" cy="730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Nadia Ellis</a:t>
              </a: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3FECCA50-8EF1-1CBC-FE85-6F9D55DDD437}"/>
              </a:ext>
            </a:extLst>
          </p:cNvPr>
          <p:cNvSpPr txBox="1"/>
          <p:nvPr/>
        </p:nvSpPr>
        <p:spPr>
          <a:xfrm>
            <a:off x="10421753" y="7179661"/>
            <a:ext cx="3059877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Joe </a:t>
            </a:r>
            <a:r>
              <a:rPr lang="en-US" sz="32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Sutheran</a:t>
            </a:r>
            <a:endParaRPr lang="en-US" sz="32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BB24A00-C425-C8A6-CE6E-78AF2D56E445}"/>
              </a:ext>
            </a:extLst>
          </p:cNvPr>
          <p:cNvSpPr/>
          <p:nvPr/>
        </p:nvSpPr>
        <p:spPr>
          <a:xfrm>
            <a:off x="10095865" y="8227869"/>
            <a:ext cx="375077" cy="319839"/>
          </a:xfrm>
          <a:custGeom>
            <a:avLst/>
            <a:gdLst/>
            <a:ahLst/>
            <a:cxnLst/>
            <a:rect l="l" t="t" r="r" b="b"/>
            <a:pathLst>
              <a:path w="500103" h="426452">
                <a:moveTo>
                  <a:pt x="0" y="0"/>
                </a:moveTo>
                <a:lnTo>
                  <a:pt x="500103" y="0"/>
                </a:lnTo>
                <a:lnTo>
                  <a:pt x="500103" y="426452"/>
                </a:lnTo>
                <a:lnTo>
                  <a:pt x="0" y="4264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1E8BCEE5-3B4A-BFDB-4838-ACA3BD6FBBF4}"/>
              </a:ext>
            </a:extLst>
          </p:cNvPr>
          <p:cNvSpPr/>
          <p:nvPr/>
        </p:nvSpPr>
        <p:spPr>
          <a:xfrm>
            <a:off x="10109400" y="7805889"/>
            <a:ext cx="312353" cy="298156"/>
          </a:xfrm>
          <a:custGeom>
            <a:avLst/>
            <a:gdLst/>
            <a:ahLst/>
            <a:cxnLst/>
            <a:rect l="l" t="t" r="r" b="b"/>
            <a:pathLst>
              <a:path w="416471" h="397541">
                <a:moveTo>
                  <a:pt x="0" y="0"/>
                </a:moveTo>
                <a:lnTo>
                  <a:pt x="416471" y="0"/>
                </a:lnTo>
                <a:lnTo>
                  <a:pt x="416471" y="397541"/>
                </a:lnTo>
                <a:lnTo>
                  <a:pt x="0" y="397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1D3C5C-46C7-E826-2AF7-EA41790782FF}"/>
              </a:ext>
            </a:extLst>
          </p:cNvPr>
          <p:cNvSpPr txBox="1"/>
          <p:nvPr/>
        </p:nvSpPr>
        <p:spPr>
          <a:xfrm>
            <a:off x="10470942" y="7686421"/>
            <a:ext cx="9144000" cy="91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://www.curiosity.nz"/>
              </a:rPr>
              <a:t>www.growthmediumai.com</a:t>
            </a:r>
          </a:p>
          <a:p>
            <a:pPr algn="l">
              <a:lnSpc>
                <a:spcPts val="3359"/>
              </a:lnSpc>
            </a:pPr>
            <a:r>
              <a:rPr lang="en-US" sz="2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www.linkedin.com/in/nadia-ellis</a:t>
            </a:r>
            <a:r>
              <a:rPr lang="en-US" sz="18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" name="Freeform 5"/>
          <p:cNvSpPr/>
          <p:nvPr/>
        </p:nvSpPr>
        <p:spPr>
          <a:xfrm>
            <a:off x="798444" y="994882"/>
            <a:ext cx="16280541" cy="7753608"/>
          </a:xfrm>
          <a:custGeom>
            <a:avLst/>
            <a:gdLst/>
            <a:ahLst/>
            <a:cxnLst/>
            <a:rect l="l" t="t" r="r" b="b"/>
            <a:pathLst>
              <a:path w="16280541" h="7753608">
                <a:moveTo>
                  <a:pt x="0" y="0"/>
                </a:moveTo>
                <a:lnTo>
                  <a:pt x="16280541" y="0"/>
                </a:lnTo>
                <a:lnTo>
                  <a:pt x="16280541" y="7753608"/>
                </a:lnTo>
                <a:lnTo>
                  <a:pt x="0" y="7753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13668591" y="1878643"/>
            <a:ext cx="2233564" cy="1081417"/>
          </a:xfrm>
          <a:custGeom>
            <a:avLst/>
            <a:gdLst/>
            <a:ahLst/>
            <a:cxnLst/>
            <a:rect l="l" t="t" r="r" b="b"/>
            <a:pathLst>
              <a:path w="2233564" h="1081417">
                <a:moveTo>
                  <a:pt x="0" y="0"/>
                </a:moveTo>
                <a:lnTo>
                  <a:pt x="2233564" y="0"/>
                </a:lnTo>
                <a:lnTo>
                  <a:pt x="2233564" y="1081417"/>
                </a:lnTo>
                <a:lnTo>
                  <a:pt x="0" y="1081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11517062" y="2960060"/>
            <a:ext cx="4303059" cy="4114800"/>
          </a:xfrm>
          <a:custGeom>
            <a:avLst/>
            <a:gdLst/>
            <a:ahLst/>
            <a:cxnLst/>
            <a:rect l="l" t="t" r="r" b="b"/>
            <a:pathLst>
              <a:path w="4303059" h="4114800">
                <a:moveTo>
                  <a:pt x="0" y="0"/>
                </a:moveTo>
                <a:lnTo>
                  <a:pt x="4303058" y="0"/>
                </a:lnTo>
                <a:lnTo>
                  <a:pt x="430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0A8B61-9424-D5C2-6734-82788F5D71B8}"/>
              </a:ext>
            </a:extLst>
          </p:cNvPr>
          <p:cNvCxnSpPr/>
          <p:nvPr/>
        </p:nvCxnSpPr>
        <p:spPr>
          <a:xfrm>
            <a:off x="12052300" y="7721600"/>
            <a:ext cx="223520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BFD71575-429F-B382-291B-76BE38076B88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55489" y="4308467"/>
            <a:ext cx="14252727" cy="136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i="1" dirty="0">
                <a:solidFill>
                  <a:srgbClr val="063640"/>
                </a:solidFill>
                <a:latin typeface="Poppins"/>
                <a:ea typeface="Poppins"/>
                <a:cs typeface="Poppins"/>
                <a:sym typeface="Poppins"/>
              </a:rPr>
              <a:t>How will you lead?</a:t>
            </a:r>
          </a:p>
        </p:txBody>
      </p:sp>
      <p:pic>
        <p:nvPicPr>
          <p:cNvPr id="6" name="Picture 5" descr="The image depicts a metallic humanoid robot holding a heart-shaped card.&#10;&#10;AI-generated content may be incorrect.">
            <a:extLst>
              <a:ext uri="{FF2B5EF4-FFF2-40B4-BE49-F238E27FC236}">
                <a16:creationId xmlns:a16="http://schemas.microsoft.com/office/drawing/2014/main" id="{04BD61B5-1205-CB52-0079-3095C6E3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3320276"/>
            <a:ext cx="2923809" cy="569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5FA646-9294-4E1D-9D89-293F7D11056E}"/>
              </a:ext>
            </a:extLst>
          </p:cNvPr>
          <p:cNvSpPr txBox="1"/>
          <p:nvPr/>
        </p:nvSpPr>
        <p:spPr>
          <a:xfrm>
            <a:off x="1618406" y="187538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636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Waiting for certainty is not a strategy. </a:t>
            </a:r>
            <a:endParaRPr lang="en-NZ" sz="6000" b="1" dirty="0">
              <a:solidFill>
                <a:srgbClr val="0636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AA40760-444A-74FF-6988-767F4CEAE7C6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9774-20BD-CF81-529B-093655A9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569B294-5F7D-4F16-7AA3-248E5DED75AF}"/>
              </a:ext>
            </a:extLst>
          </p:cNvPr>
          <p:cNvSpPr/>
          <p:nvPr/>
        </p:nvSpPr>
        <p:spPr>
          <a:xfrm>
            <a:off x="560864" y="852200"/>
            <a:ext cx="8839200" cy="7594600"/>
          </a:xfrm>
          <a:prstGeom prst="roundRect">
            <a:avLst/>
          </a:prstGeom>
          <a:solidFill>
            <a:srgbClr val="F4F0ED"/>
          </a:solidFill>
          <a:ln w="12700" cap="flat" cmpd="sng" algn="ctr">
            <a:solidFill>
              <a:srgbClr val="E8E8E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NZ" dirty="0">
              <a:highlight>
                <a:srgbClr val="C0C0C0"/>
              </a:highlight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E2F0F0A-0FBA-55E4-EB6E-99E12327C9E3}"/>
              </a:ext>
            </a:extLst>
          </p:cNvPr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2A9D05-9A4C-01C0-5999-7F33C69EA77E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D512D8A-B507-1CDF-BA06-417C5123782F}"/>
              </a:ext>
            </a:extLst>
          </p:cNvPr>
          <p:cNvSpPr txBox="1"/>
          <p:nvPr/>
        </p:nvSpPr>
        <p:spPr>
          <a:xfrm>
            <a:off x="10107136" y="2506159"/>
            <a:ext cx="7620000" cy="144655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4400" b="1" dirty="0">
                <a:solidFill>
                  <a:srgbClr val="0F4F4A"/>
                </a:solidFill>
                <a:latin typeface="Poppins"/>
                <a:cs typeface="Poppins"/>
              </a:rPr>
              <a:t>The reality… </a:t>
            </a:r>
            <a:br>
              <a:rPr lang="en-GB" sz="4400" b="1" dirty="0">
                <a:solidFill>
                  <a:srgbClr val="0F4F4A"/>
                </a:solidFill>
                <a:latin typeface="Poppins"/>
                <a:cs typeface="Poppins"/>
              </a:rPr>
            </a:br>
            <a:r>
              <a:rPr lang="en-GB" sz="4400" b="1" dirty="0">
                <a:solidFill>
                  <a:srgbClr val="0F4F4A"/>
                </a:solidFill>
                <a:latin typeface="Poppins"/>
                <a:cs typeface="Poppins"/>
              </a:rPr>
              <a:t>AI is already</a:t>
            </a:r>
            <a:endParaRPr lang="en-NZ" sz="4400" b="1" dirty="0">
              <a:solidFill>
                <a:srgbClr val="0F4F4A"/>
              </a:solidFill>
              <a:latin typeface="Poppins"/>
              <a:cs typeface="Poppin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A4B274-D2B7-A167-356A-34EF4558E0C3}"/>
              </a:ext>
            </a:extLst>
          </p:cNvPr>
          <p:cNvSpPr txBox="1"/>
          <p:nvPr/>
        </p:nvSpPr>
        <p:spPr>
          <a:xfrm>
            <a:off x="1122325" y="1197502"/>
            <a:ext cx="7620000" cy="76944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NZ" sz="4400" b="1">
                <a:latin typeface="Poppins"/>
                <a:cs typeface="Poppins"/>
              </a:rPr>
              <a:t>Most people…</a:t>
            </a:r>
          </a:p>
        </p:txBody>
      </p:sp>
      <p:grpSp>
        <p:nvGrpSpPr>
          <p:cNvPr id="79" name="Card_Transcript">
            <a:extLst>
              <a:ext uri="{FF2B5EF4-FFF2-40B4-BE49-F238E27FC236}">
                <a16:creationId xmlns:a16="http://schemas.microsoft.com/office/drawing/2014/main" id="{AB1F4823-C9B1-6EC3-6550-2CA6EF0FB06F}"/>
              </a:ext>
            </a:extLst>
          </p:cNvPr>
          <p:cNvGrpSpPr/>
          <p:nvPr/>
        </p:nvGrpSpPr>
        <p:grpSpPr>
          <a:xfrm>
            <a:off x="1122325" y="2342516"/>
            <a:ext cx="3429000" cy="1651000"/>
            <a:chOff x="9461500" y="3492500"/>
            <a:chExt cx="3429000" cy="16510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E0A8AEC-5EEC-C815-111A-401A29664945}"/>
                </a:ext>
              </a:extLst>
            </p:cNvPr>
            <p:cNvSpPr/>
            <p:nvPr/>
          </p:nvSpPr>
          <p:spPr>
            <a:xfrm>
              <a:off x="9461500" y="3492500"/>
              <a:ext cx="3429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065D4E-40D9-199C-00F1-E516AC25AC1E}"/>
                </a:ext>
              </a:extLst>
            </p:cNvPr>
            <p:cNvSpPr/>
            <p:nvPr/>
          </p:nvSpPr>
          <p:spPr>
            <a:xfrm>
              <a:off x="9461500" y="3619500"/>
              <a:ext cx="50800" cy="1397000"/>
            </a:xfrm>
            <a:prstGeom prst="rect">
              <a:avLst/>
            </a:prstGeom>
            <a:solidFill>
              <a:srgbClr val="0F4F4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50E149-3ECD-4782-4E3F-678897BBF04F}"/>
                </a:ext>
              </a:extLst>
            </p:cNvPr>
            <p:cNvSpPr txBox="1"/>
            <p:nvPr/>
          </p:nvSpPr>
          <p:spPr>
            <a:xfrm>
              <a:off x="9804600" y="3995645"/>
              <a:ext cx="3048000" cy="461665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400" b="1" dirty="0">
                  <a:solidFill>
                    <a:srgbClr val="0F4F4A"/>
                  </a:solidFill>
                  <a:latin typeface="Poppins"/>
                  <a:cs typeface="Poppins"/>
                </a:rPr>
                <a:t>FREE TOOLS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16A6362-F0D8-1F09-13AD-4EF33F156339}"/>
              </a:ext>
            </a:extLst>
          </p:cNvPr>
          <p:cNvGrpSpPr/>
          <p:nvPr/>
        </p:nvGrpSpPr>
        <p:grpSpPr>
          <a:xfrm rot="228904">
            <a:off x="5163572" y="2641425"/>
            <a:ext cx="3735916" cy="1651000"/>
            <a:chOff x="13335000" y="4032810"/>
            <a:chExt cx="3735916" cy="16510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BF1AFCC-8A01-4ECB-F3AE-840F9814F27D}"/>
                </a:ext>
              </a:extLst>
            </p:cNvPr>
            <p:cNvSpPr/>
            <p:nvPr/>
          </p:nvSpPr>
          <p:spPr>
            <a:xfrm>
              <a:off x="13387916" y="4032810"/>
              <a:ext cx="3683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2DDD8C9-1BCF-C756-0AD9-0C238A6F0FA2}"/>
                </a:ext>
              </a:extLst>
            </p:cNvPr>
            <p:cNvSpPr/>
            <p:nvPr/>
          </p:nvSpPr>
          <p:spPr>
            <a:xfrm>
              <a:off x="13335000" y="4191000"/>
              <a:ext cx="50800" cy="1397000"/>
            </a:xfrm>
            <a:prstGeom prst="rect">
              <a:avLst/>
            </a:prstGeom>
            <a:solidFill>
              <a:srgbClr val="B85042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F83011-07F9-426F-6271-3DEF24B9B5CC}"/>
                </a:ext>
              </a:extLst>
            </p:cNvPr>
            <p:cNvSpPr txBox="1"/>
            <p:nvPr/>
          </p:nvSpPr>
          <p:spPr>
            <a:xfrm>
              <a:off x="13567952" y="4516712"/>
              <a:ext cx="3302000" cy="461665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400" b="1" dirty="0">
                  <a:solidFill>
                    <a:srgbClr val="B85042"/>
                  </a:solidFill>
                  <a:latin typeface="Poppins"/>
                  <a:cs typeface="Poppins"/>
                </a:rPr>
                <a:t>SIMPLE PROMPTS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B10AB6-48A5-D6E5-65A3-92C65C30C053}"/>
                </a:ext>
              </a:extLst>
            </p:cNvPr>
            <p:cNvSpPr txBox="1"/>
            <p:nvPr/>
          </p:nvSpPr>
          <p:spPr>
            <a:xfrm>
              <a:off x="13605387" y="5108885"/>
              <a:ext cx="3302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GB" sz="1400">
                  <a:solidFill>
                    <a:srgbClr val="0F4F4A"/>
                  </a:solidFill>
                  <a:latin typeface="Poppins"/>
                  <a:cs typeface="Poppins"/>
                </a:rPr>
                <a:t>.</a:t>
              </a:r>
              <a:endParaRPr lang="en-NZ" sz="1400">
                <a:solidFill>
                  <a:srgbClr val="0F4F4A"/>
                </a:solidFill>
                <a:latin typeface="Poppins"/>
                <a:cs typeface="Poppins"/>
              </a:endParaRPr>
            </a:p>
          </p:txBody>
        </p:sp>
      </p:grpSp>
      <p:grpSp>
        <p:nvGrpSpPr>
          <p:cNvPr id="80" name="Card_EmailUpdate">
            <a:extLst>
              <a:ext uri="{FF2B5EF4-FFF2-40B4-BE49-F238E27FC236}">
                <a16:creationId xmlns:a16="http://schemas.microsoft.com/office/drawing/2014/main" id="{B164467D-0F43-FA0F-6AFD-5ED55E31060C}"/>
              </a:ext>
            </a:extLst>
          </p:cNvPr>
          <p:cNvGrpSpPr/>
          <p:nvPr/>
        </p:nvGrpSpPr>
        <p:grpSpPr>
          <a:xfrm>
            <a:off x="1628221" y="4414882"/>
            <a:ext cx="3683000" cy="1524000"/>
            <a:chOff x="9652000" y="5397500"/>
            <a:chExt cx="3683000" cy="15240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E7FF9FA-3DB0-39BF-C59C-C375BBDCA9D4}"/>
                </a:ext>
              </a:extLst>
            </p:cNvPr>
            <p:cNvSpPr/>
            <p:nvPr/>
          </p:nvSpPr>
          <p:spPr>
            <a:xfrm>
              <a:off x="9652000" y="5397500"/>
              <a:ext cx="3683000" cy="1524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75E6986-6B8E-FD0A-EF68-F5D2475DB3AC}"/>
                </a:ext>
              </a:extLst>
            </p:cNvPr>
            <p:cNvSpPr/>
            <p:nvPr/>
          </p:nvSpPr>
          <p:spPr>
            <a:xfrm>
              <a:off x="9652000" y="5524500"/>
              <a:ext cx="50800" cy="1270000"/>
            </a:xfrm>
            <a:prstGeom prst="rect">
              <a:avLst/>
            </a:prstGeom>
            <a:solidFill>
              <a:srgbClr val="C9A227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2B78064-C910-1621-A3EE-5AD2009CEC56}"/>
                </a:ext>
              </a:extLst>
            </p:cNvPr>
            <p:cNvSpPr txBox="1"/>
            <p:nvPr/>
          </p:nvSpPr>
          <p:spPr>
            <a:xfrm>
              <a:off x="9862577" y="5899155"/>
              <a:ext cx="3302000" cy="477054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500" b="1" dirty="0">
                  <a:solidFill>
                    <a:srgbClr val="C9A227"/>
                  </a:solidFill>
                  <a:latin typeface="Poppins"/>
                  <a:cs typeface="Poppins"/>
                </a:rPr>
                <a:t>COPY &amp; PASTE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D5C848-EA9E-632F-C336-9C9EDA130A39}"/>
              </a:ext>
            </a:extLst>
          </p:cNvPr>
          <p:cNvGrpSpPr/>
          <p:nvPr/>
        </p:nvGrpSpPr>
        <p:grpSpPr>
          <a:xfrm>
            <a:off x="5682344" y="5166882"/>
            <a:ext cx="3556000" cy="1524000"/>
            <a:chOff x="5737155" y="5157776"/>
            <a:chExt cx="3556000" cy="1524000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BE7C710-F956-963E-50DC-10D395973F82}"/>
                </a:ext>
              </a:extLst>
            </p:cNvPr>
            <p:cNvSpPr/>
            <p:nvPr/>
          </p:nvSpPr>
          <p:spPr>
            <a:xfrm>
              <a:off x="5737155" y="5157776"/>
              <a:ext cx="3556000" cy="1524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1C7823-7304-9117-2760-E6AAB80573DC}"/>
                </a:ext>
              </a:extLst>
            </p:cNvPr>
            <p:cNvSpPr/>
            <p:nvPr/>
          </p:nvSpPr>
          <p:spPr>
            <a:xfrm>
              <a:off x="5737155" y="5314559"/>
              <a:ext cx="50800" cy="1270000"/>
            </a:xfrm>
            <a:prstGeom prst="rect">
              <a:avLst/>
            </a:prstGeom>
            <a:solidFill>
              <a:srgbClr val="5B8C5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1607F71-AC60-6512-A7C9-4956E9904F74}"/>
                </a:ext>
              </a:extLst>
            </p:cNvPr>
            <p:cNvSpPr txBox="1"/>
            <p:nvPr/>
          </p:nvSpPr>
          <p:spPr>
            <a:xfrm>
              <a:off x="5960110" y="5693920"/>
              <a:ext cx="3175000" cy="477054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500" b="1" dirty="0">
                  <a:solidFill>
                    <a:srgbClr val="5B8C5A"/>
                  </a:solidFill>
                  <a:latin typeface="Poppins"/>
                  <a:cs typeface="Poppins"/>
                </a:rPr>
                <a:t>SMART GOOGLE</a:t>
              </a:r>
            </a:p>
          </p:txBody>
        </p:sp>
      </p:grpSp>
      <p:grpSp>
        <p:nvGrpSpPr>
          <p:cNvPr id="82" name="Card_BoardPack">
            <a:extLst>
              <a:ext uri="{FF2B5EF4-FFF2-40B4-BE49-F238E27FC236}">
                <a16:creationId xmlns:a16="http://schemas.microsoft.com/office/drawing/2014/main" id="{7155FFFF-36BD-8017-6BD3-F573122ED031}"/>
              </a:ext>
            </a:extLst>
          </p:cNvPr>
          <p:cNvGrpSpPr/>
          <p:nvPr/>
        </p:nvGrpSpPr>
        <p:grpSpPr>
          <a:xfrm rot="369585">
            <a:off x="1741833" y="6357983"/>
            <a:ext cx="3683000" cy="1651000"/>
            <a:chOff x="9842500" y="6985000"/>
            <a:chExt cx="3683000" cy="165100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890D9F8-7335-1D91-A235-05A715D4B997}"/>
                </a:ext>
              </a:extLst>
            </p:cNvPr>
            <p:cNvSpPr/>
            <p:nvPr/>
          </p:nvSpPr>
          <p:spPr>
            <a:xfrm>
              <a:off x="9842500" y="6985000"/>
              <a:ext cx="3683000" cy="16510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E0E0E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87ADB-0C04-DC6B-F158-CEDB0F88C9EC}"/>
                </a:ext>
              </a:extLst>
            </p:cNvPr>
            <p:cNvSpPr/>
            <p:nvPr/>
          </p:nvSpPr>
          <p:spPr>
            <a:xfrm>
              <a:off x="9842500" y="7112000"/>
              <a:ext cx="50800" cy="1397000"/>
            </a:xfrm>
            <a:prstGeom prst="rect">
              <a:avLst/>
            </a:prstGeom>
            <a:solidFill>
              <a:srgbClr val="3F6B8A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2859F7-B52F-6C13-6D04-02C7227A517E}"/>
                </a:ext>
              </a:extLst>
            </p:cNvPr>
            <p:cNvSpPr txBox="1"/>
            <p:nvPr/>
          </p:nvSpPr>
          <p:spPr>
            <a:xfrm>
              <a:off x="9979994" y="7324695"/>
              <a:ext cx="3302000" cy="861774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r>
                <a:rPr lang="en-NZ" sz="2500" b="1" dirty="0">
                  <a:solidFill>
                    <a:srgbClr val="3F6B8A"/>
                  </a:solidFill>
                  <a:latin typeface="Poppins"/>
                  <a:cs typeface="Poppins"/>
                </a:rPr>
                <a:t>SAME PROMPT… EVERY TIME.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2960264-EDE0-F187-AF66-AF2FDF816B84}"/>
                </a:ext>
              </a:extLst>
            </p:cNvPr>
            <p:cNvSpPr txBox="1"/>
            <p:nvPr/>
          </p:nvSpPr>
          <p:spPr>
            <a:xfrm>
              <a:off x="10083800" y="7922565"/>
              <a:ext cx="3302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endParaRPr lang="en-NZ" sz="1400">
                <a:solidFill>
                  <a:srgbClr val="0F4F4A"/>
                </a:solidFill>
                <a:latin typeface="Poppins"/>
                <a:cs typeface="Poppins"/>
              </a:endParaRPr>
            </a:p>
          </p:txBody>
        </p:sp>
      </p:grpSp>
      <p:grpSp>
        <p:nvGrpSpPr>
          <p:cNvPr id="9" name="Card_Stat">
            <a:extLst>
              <a:ext uri="{FF2B5EF4-FFF2-40B4-BE49-F238E27FC236}">
                <a16:creationId xmlns:a16="http://schemas.microsoft.com/office/drawing/2014/main" id="{C0CBA62F-201D-05B7-F5C8-5E8DABF30D0C}"/>
              </a:ext>
            </a:extLst>
          </p:cNvPr>
          <p:cNvGrpSpPr/>
          <p:nvPr/>
        </p:nvGrpSpPr>
        <p:grpSpPr>
          <a:xfrm>
            <a:off x="10204687" y="4916536"/>
            <a:ext cx="7620000" cy="3285275"/>
            <a:chOff x="1059377" y="5971689"/>
            <a:chExt cx="7620000" cy="3048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13B8959-2292-B2B3-2218-6B82F648462B}"/>
                </a:ext>
              </a:extLst>
            </p:cNvPr>
            <p:cNvSpPr/>
            <p:nvPr/>
          </p:nvSpPr>
          <p:spPr>
            <a:xfrm>
              <a:off x="1059377" y="5971689"/>
              <a:ext cx="7620000" cy="3048000"/>
            </a:xfrm>
            <a:prstGeom prst="roundRect">
              <a:avLst/>
            </a:prstGeom>
            <a:solidFill>
              <a:srgbClr val="FBEDE8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16CC30-15DA-39C4-ADF8-7B6650A2EB68}"/>
                </a:ext>
              </a:extLst>
            </p:cNvPr>
            <p:cNvSpPr txBox="1"/>
            <p:nvPr/>
          </p:nvSpPr>
          <p:spPr>
            <a:xfrm>
              <a:off x="1397000" y="6223000"/>
              <a:ext cx="6350000" cy="307777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endParaRPr lang="en-NZ" sz="1400" b="1">
                <a:solidFill>
                  <a:srgbClr val="B85042"/>
                </a:solidFill>
                <a:latin typeface="Poppins"/>
                <a:cs typeface="Poppin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48C5F5-67E5-3C6D-981F-E304A2B538A4}"/>
                </a:ext>
              </a:extLst>
            </p:cNvPr>
            <p:cNvSpPr txBox="1"/>
            <p:nvPr/>
          </p:nvSpPr>
          <p:spPr>
            <a:xfrm>
              <a:off x="1338661" y="6394063"/>
              <a:ext cx="6695419" cy="1265334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marL="269874" lvl="1">
                <a:lnSpc>
                  <a:spcPts val="3332"/>
                </a:lnSpc>
              </a:pPr>
              <a:r>
                <a:rPr lang="en-US" sz="3000" b="1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Connected to </a:t>
              </a:r>
              <a: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business</a:t>
              </a:r>
            </a:p>
            <a:p>
              <a:pPr marL="269874" lvl="1">
                <a:lnSpc>
                  <a:spcPts val="3332"/>
                </a:lnSpc>
              </a:pPr>
              <a: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Has</a:t>
              </a:r>
              <a:r>
                <a:rPr lang="en-US" sz="3000" b="1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 permission</a:t>
              </a:r>
              <a: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 to act</a:t>
              </a:r>
              <a:b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Using</a:t>
              </a:r>
              <a:r>
                <a:rPr lang="en-US" sz="3000" b="1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 tools</a:t>
              </a:r>
              <a:r>
                <a:rPr lang="en-US" sz="3000" dirty="0">
                  <a:solidFill>
                    <a:srgbClr val="444444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10F049-CB52-D185-C76E-B8CB0E90EA7E}"/>
                </a:ext>
              </a:extLst>
            </p:cNvPr>
            <p:cNvSpPr txBox="1"/>
            <p:nvPr/>
          </p:nvSpPr>
          <p:spPr>
            <a:xfrm>
              <a:off x="1397000" y="8102600"/>
              <a:ext cx="6350000" cy="369332"/>
            </a:xfrm>
            <a:prstGeom prst="rect">
              <a:avLst/>
            </a:prstGeom>
            <a:noFill/>
          </p:spPr>
          <p:txBody>
            <a:bodyPr vertOverflow="overflow" vert="horz" wrap="square" rtlCol="0" anchor="t">
              <a:spAutoFit/>
            </a:bodyPr>
            <a:lstStyle/>
            <a:p>
              <a:pPr algn="l"/>
              <a:endParaRPr lang="en-NZ" b="1">
                <a:solidFill>
                  <a:srgbClr val="000000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47152FF-114C-43D9-6E28-CCA6E13AD2D4}"/>
              </a:ext>
            </a:extLst>
          </p:cNvPr>
          <p:cNvSpPr txBox="1"/>
          <p:nvPr/>
        </p:nvSpPr>
        <p:spPr>
          <a:xfrm>
            <a:off x="10463426" y="7190879"/>
            <a:ext cx="58772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4" lvl="1"/>
            <a:r>
              <a:rPr lang="en-US" sz="3500" b="1" dirty="0">
                <a:solidFill>
                  <a:srgbClr val="444444"/>
                </a:solidFill>
                <a:latin typeface="Poppins"/>
                <a:ea typeface="Poppins"/>
                <a:cs typeface="Poppins"/>
                <a:sym typeface="Poppins"/>
              </a:rPr>
              <a:t>TO GET THINGS DONE.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48D966D-8468-175A-1340-20102E56E3FD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9571643"/>
            <a:ext cx="18288000" cy="801542"/>
          </a:xfrm>
          <a:custGeom>
            <a:avLst/>
            <a:gdLst/>
            <a:ahLst/>
            <a:cxnLst/>
            <a:rect l="l" t="t" r="r" b="b"/>
            <a:pathLst>
              <a:path w="24384000" h="1068723">
                <a:moveTo>
                  <a:pt x="0" y="0"/>
                </a:moveTo>
                <a:lnTo>
                  <a:pt x="24384000" y="0"/>
                </a:lnTo>
                <a:lnTo>
                  <a:pt x="24384000" y="1068723"/>
                </a:lnTo>
                <a:lnTo>
                  <a:pt x="0" y="1068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7" t="-1183401" r="-22545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13714746" y="5536162"/>
            <a:ext cx="3374965" cy="3642819"/>
          </a:xfrm>
          <a:custGeom>
            <a:avLst/>
            <a:gdLst/>
            <a:ahLst/>
            <a:cxnLst/>
            <a:rect l="l" t="t" r="r" b="b"/>
            <a:pathLst>
              <a:path w="3374965" h="3642819">
                <a:moveTo>
                  <a:pt x="0" y="0"/>
                </a:moveTo>
                <a:lnTo>
                  <a:pt x="3374965" y="0"/>
                </a:lnTo>
                <a:lnTo>
                  <a:pt x="3374965" y="3642819"/>
                </a:lnTo>
                <a:lnTo>
                  <a:pt x="0" y="3642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1752600" y="1562100"/>
            <a:ext cx="14619975" cy="335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8000" b="1" i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AI isn’t over-hyped. </a:t>
            </a:r>
          </a:p>
          <a:p>
            <a:pPr algn="l">
              <a:lnSpc>
                <a:spcPts val="6300"/>
              </a:lnSpc>
            </a:pPr>
            <a:r>
              <a:rPr lang="en-US" sz="8000" b="1" i="1" spc="-102" dirty="0">
                <a:solidFill>
                  <a:srgbClr val="06364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It is under hyped.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1DA0AB9-9C6E-D157-D3A6-57591914D7EB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568" y="1092708"/>
            <a:ext cx="16276320" cy="77724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5400" b="1" dirty="0">
                <a:solidFill>
                  <a:srgbClr val="063640"/>
                </a:solidFill>
                <a:latin typeface="Poppins"/>
              </a:rPr>
              <a:t>From prompting to delegating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0294" y="5591156"/>
            <a:ext cx="3593591" cy="384048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000" b="1" dirty="0">
                <a:solidFill>
                  <a:srgbClr val="004AAD"/>
                </a:solidFill>
                <a:latin typeface="Poppins"/>
              </a:rPr>
              <a:t>CHAT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8885" y="6437738"/>
            <a:ext cx="4434840" cy="118872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100" b="1">
                <a:solidFill>
                  <a:srgbClr val="101010"/>
                </a:solidFill>
                <a:latin typeface="Poppins"/>
              </a:rPr>
              <a:t>You ask.
AI answers.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3720" y="2770632"/>
            <a:ext cx="786384" cy="50292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endParaRPr sz="3200" b="1">
              <a:solidFill>
                <a:srgbClr val="B28000"/>
              </a:solidFill>
              <a:latin typeface="Poppi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5393" y="3929008"/>
            <a:ext cx="3593591" cy="384048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000" b="1">
                <a:solidFill>
                  <a:srgbClr val="B28000"/>
                </a:solidFill>
                <a:latin typeface="Poppins"/>
              </a:rPr>
              <a:t>AI AUTOMATION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5271" y="4857655"/>
            <a:ext cx="4434840" cy="118872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100" b="1" dirty="0">
                <a:solidFill>
                  <a:srgbClr val="101010"/>
                </a:solidFill>
                <a:latin typeface="Poppins"/>
              </a:rPr>
              <a:t>A workflow starts.
AI </a:t>
            </a:r>
            <a:r>
              <a:rPr lang="en-NZ" sz="3100" b="1" dirty="0">
                <a:solidFill>
                  <a:srgbClr val="101010"/>
                </a:solidFill>
                <a:latin typeface="Poppins"/>
              </a:rPr>
              <a:t>completes the</a:t>
            </a:r>
            <a:r>
              <a:rPr sz="3100" b="1" dirty="0">
                <a:solidFill>
                  <a:srgbClr val="101010"/>
                </a:solidFill>
                <a:latin typeface="Poppins"/>
              </a:rPr>
              <a:t> step</a:t>
            </a:r>
            <a:r>
              <a:rPr lang="en-NZ" sz="3100" b="1" dirty="0">
                <a:solidFill>
                  <a:srgbClr val="101010"/>
                </a:solidFill>
                <a:latin typeface="Poppins"/>
              </a:rPr>
              <a:t>s</a:t>
            </a:r>
            <a:r>
              <a:rPr sz="3100" b="1" dirty="0">
                <a:solidFill>
                  <a:srgbClr val="101010"/>
                </a:solidFill>
                <a:latin typeface="Poppin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81560" y="2770632"/>
            <a:ext cx="786384" cy="50292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endParaRPr sz="3200" b="1">
              <a:solidFill>
                <a:srgbClr val="005B35"/>
              </a:solidFill>
              <a:latin typeface="Poppi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3160" y="2866340"/>
            <a:ext cx="3593591" cy="384048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000" b="1" dirty="0">
                <a:solidFill>
                  <a:srgbClr val="005B35"/>
                </a:solidFill>
                <a:latin typeface="Poppins"/>
              </a:rPr>
              <a:t>AGENT</a:t>
            </a:r>
            <a:r>
              <a:rPr lang="en-NZ" sz="3000" b="1" dirty="0">
                <a:solidFill>
                  <a:srgbClr val="005B35"/>
                </a:solidFill>
                <a:latin typeface="Poppins"/>
              </a:rPr>
              <a:t>IC AI</a:t>
            </a:r>
            <a:endParaRPr sz="3000" b="1" dirty="0">
              <a:solidFill>
                <a:srgbClr val="005B35"/>
              </a:solidFill>
              <a:latin typeface="Poppi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53343" y="3619728"/>
            <a:ext cx="4434840" cy="1188720"/>
          </a:xfrm>
          <a:prstGeom prst="rect">
            <a:avLst/>
          </a:prstGeom>
          <a:noFill/>
        </p:spPr>
        <p:txBody>
          <a:bodyPr wrap="square" lIns="18288" tIns="9144" rIns="18288" bIns="9144" anchor="t">
            <a:noAutofit/>
          </a:bodyPr>
          <a:lstStyle/>
          <a:p>
            <a:pPr algn="l"/>
            <a:r>
              <a:rPr sz="3100" b="1" dirty="0">
                <a:solidFill>
                  <a:srgbClr val="101010"/>
                </a:solidFill>
                <a:latin typeface="Poppins"/>
              </a:rPr>
              <a:t>You set the goal.
AI </a:t>
            </a:r>
            <a:r>
              <a:rPr lang="en-NZ" sz="3100" b="1" dirty="0">
                <a:solidFill>
                  <a:srgbClr val="101010"/>
                </a:solidFill>
                <a:latin typeface="Poppins"/>
              </a:rPr>
              <a:t>does the work</a:t>
            </a:r>
            <a:r>
              <a:rPr sz="3100" b="1" dirty="0">
                <a:solidFill>
                  <a:srgbClr val="101010"/>
                </a:solidFill>
                <a:latin typeface="Poppins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4768" y="4434840"/>
            <a:ext cx="640080" cy="502920"/>
          </a:xfrm>
          <a:prstGeom prst="rect">
            <a:avLst/>
          </a:prstGeom>
          <a:noFill/>
        </p:spPr>
        <p:txBody>
          <a:bodyPr wrap="square" lIns="18288" tIns="9144" rIns="18288" bIns="9144" anchor="ctr">
            <a:noAutofit/>
          </a:bodyPr>
          <a:lstStyle/>
          <a:p>
            <a:pPr algn="ctr"/>
            <a:endParaRPr sz="3800" b="0">
              <a:solidFill>
                <a:srgbClr val="535353"/>
              </a:solidFill>
              <a:latin typeface="Poppi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22608" y="4434840"/>
            <a:ext cx="640080" cy="502920"/>
          </a:xfrm>
          <a:prstGeom prst="rect">
            <a:avLst/>
          </a:prstGeom>
          <a:noFill/>
        </p:spPr>
        <p:txBody>
          <a:bodyPr wrap="square" lIns="18288" tIns="9144" rIns="18288" bIns="9144" anchor="ctr">
            <a:noAutofit/>
          </a:bodyPr>
          <a:lstStyle/>
          <a:p>
            <a:pPr algn="ctr"/>
            <a:endParaRPr sz="3800" b="0">
              <a:solidFill>
                <a:srgbClr val="535353"/>
              </a:solidFill>
              <a:latin typeface="Poppins"/>
            </a:endParaRPr>
          </a:p>
        </p:txBody>
      </p:sp>
      <p:grpSp>
        <p:nvGrpSpPr>
          <p:cNvPr id="91" name="Group 2">
            <a:extLst>
              <a:ext uri="{FF2B5EF4-FFF2-40B4-BE49-F238E27FC236}">
                <a16:creationId xmlns:a16="http://schemas.microsoft.com/office/drawing/2014/main" id="{F06F1380-B3AA-B612-4EB6-00390F6EF9DD}"/>
              </a:ext>
            </a:extLst>
          </p:cNvPr>
          <p:cNvGrpSpPr/>
          <p:nvPr/>
        </p:nvGrpSpPr>
        <p:grpSpPr>
          <a:xfrm>
            <a:off x="0" y="9571644"/>
            <a:ext cx="18288000" cy="801528"/>
            <a:chOff x="0" y="0"/>
            <a:chExt cx="24384000" cy="1068705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FA0537B7-D0AF-C123-CDB2-74608292922C}"/>
                </a:ext>
              </a:extLst>
            </p:cNvPr>
            <p:cNvSpPr/>
            <p:nvPr/>
          </p:nvSpPr>
          <p:spPr>
            <a:xfrm>
              <a:off x="0" y="0"/>
              <a:ext cx="24384000" cy="1068705"/>
            </a:xfrm>
            <a:custGeom>
              <a:avLst/>
              <a:gdLst/>
              <a:ahLst/>
              <a:cxnLst/>
              <a:rect l="l" t="t" r="r" b="b"/>
              <a:pathLst>
                <a:path w="24384000" h="1068705">
                  <a:moveTo>
                    <a:pt x="0" y="0"/>
                  </a:moveTo>
                  <a:lnTo>
                    <a:pt x="24384000" y="0"/>
                  </a:lnTo>
                  <a:lnTo>
                    <a:pt x="24384000" y="1068705"/>
                  </a:lnTo>
                  <a:lnTo>
                    <a:pt x="0" y="1068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99178" b="-399181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04" name="Freeform 20">
            <a:extLst>
              <a:ext uri="{FF2B5EF4-FFF2-40B4-BE49-F238E27FC236}">
                <a16:creationId xmlns:a16="http://schemas.microsoft.com/office/drawing/2014/main" id="{42D81EFF-6867-E0F7-4E4D-BBA7F598AB88}"/>
              </a:ext>
            </a:extLst>
          </p:cNvPr>
          <p:cNvSpPr/>
          <p:nvPr/>
        </p:nvSpPr>
        <p:spPr>
          <a:xfrm rot="3730360" flipH="1">
            <a:off x="4762429" y="5242504"/>
            <a:ext cx="676698" cy="2048775"/>
          </a:xfrm>
          <a:custGeom>
            <a:avLst/>
            <a:gdLst/>
            <a:ahLst/>
            <a:cxnLst/>
            <a:rect l="l" t="t" r="r" b="b"/>
            <a:pathLst>
              <a:path w="630667" h="2820224">
                <a:moveTo>
                  <a:pt x="0" y="0"/>
                </a:moveTo>
                <a:lnTo>
                  <a:pt x="630666" y="0"/>
                </a:lnTo>
                <a:lnTo>
                  <a:pt x="630666" y="2820224"/>
                </a:lnTo>
                <a:lnTo>
                  <a:pt x="0" y="2820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>
              <a:solidFill>
                <a:srgbClr val="002060"/>
              </a:solidFill>
            </a:endParaRPr>
          </a:p>
        </p:txBody>
      </p:sp>
      <p:sp>
        <p:nvSpPr>
          <p:cNvPr id="106" name="Freeform 20">
            <a:extLst>
              <a:ext uri="{FF2B5EF4-FFF2-40B4-BE49-F238E27FC236}">
                <a16:creationId xmlns:a16="http://schemas.microsoft.com/office/drawing/2014/main" id="{17B4A47F-DFCA-F462-1CCC-2D4D500108D7}"/>
              </a:ext>
            </a:extLst>
          </p:cNvPr>
          <p:cNvSpPr/>
          <p:nvPr/>
        </p:nvSpPr>
        <p:spPr>
          <a:xfrm rot="3730360" flipH="1">
            <a:off x="11048737" y="3718474"/>
            <a:ext cx="676698" cy="1912093"/>
          </a:xfrm>
          <a:custGeom>
            <a:avLst/>
            <a:gdLst/>
            <a:ahLst/>
            <a:cxnLst/>
            <a:rect l="l" t="t" r="r" b="b"/>
            <a:pathLst>
              <a:path w="630667" h="2820224">
                <a:moveTo>
                  <a:pt x="0" y="0"/>
                </a:moveTo>
                <a:lnTo>
                  <a:pt x="630666" y="0"/>
                </a:lnTo>
                <a:lnTo>
                  <a:pt x="630666" y="2820224"/>
                </a:lnTo>
                <a:lnTo>
                  <a:pt x="0" y="2820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>
              <a:solidFill>
                <a:srgbClr val="002060"/>
              </a:solidFill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716E692-21F9-4E93-9E2E-1C7D0060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158" y="6132326"/>
            <a:ext cx="3923572" cy="3461975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28CFB238-BE4C-9C33-94A5-F47425ACA435}"/>
              </a:ext>
            </a:extLst>
          </p:cNvPr>
          <p:cNvSpPr/>
          <p:nvPr/>
        </p:nvSpPr>
        <p:spPr>
          <a:xfrm>
            <a:off x="16217490" y="9690237"/>
            <a:ext cx="1696142" cy="564353"/>
          </a:xfrm>
          <a:custGeom>
            <a:avLst/>
            <a:gdLst/>
            <a:ahLst/>
            <a:cxnLst/>
            <a:rect l="l" t="t" r="r" b="b"/>
            <a:pathLst>
              <a:path w="1696142" h="564353">
                <a:moveTo>
                  <a:pt x="0" y="0"/>
                </a:moveTo>
                <a:lnTo>
                  <a:pt x="1696141" y="0"/>
                </a:lnTo>
                <a:lnTo>
                  <a:pt x="1696141" y="564352"/>
                </a:lnTo>
                <a:lnTo>
                  <a:pt x="0" y="564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32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8" grpId="0"/>
      <p:bldP spid="19" grpId="0"/>
      <p:bldP spid="104" grpId="0" animBg="1"/>
      <p:bldP spid="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BB2AA0-1F86-4306-BDC3-62C72A004A9F}">
  <we:reference id="f5f369e5-aa35-49d7-ad7b-638152ddb008" version="1.0.0.1" store="EXCatalog" storeType="EXCatalog"/>
  <we:alternateReferences>
    <we:reference id="WA200010001" version="1.0.0.1" store="en-US" storeType="OMEX"/>
  </we:alternateReferences>
  <we:properties>
    <we:property name="claude.fileId" value="&quot;d2771123-ef55-4a3e-96a3-7f7e2af38501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2757</Words>
  <Application>Microsoft Office PowerPoint</Application>
  <PresentationFormat>Custom</PresentationFormat>
  <Paragraphs>335</Paragraphs>
  <Slides>41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Poppins</vt:lpstr>
      <vt:lpstr>Poppins Bold</vt:lpstr>
      <vt:lpstr>Arial</vt:lpstr>
      <vt:lpstr>Poppins Medium</vt:lpstr>
      <vt:lpstr>HK Grotesk Medium</vt:lpstr>
      <vt:lpstr>Poppins Italics</vt:lpstr>
      <vt:lpstr>HK Grotesk Bold</vt:lpstr>
      <vt:lpstr>Open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Seafood NZ Keynote</dc:title>
  <cp:lastModifiedBy>Nadia Ellis</cp:lastModifiedBy>
  <cp:revision>1</cp:revision>
  <dcterms:created xsi:type="dcterms:W3CDTF">2006-08-16T00:00:00Z</dcterms:created>
  <dcterms:modified xsi:type="dcterms:W3CDTF">2026-05-21T00:19:46Z</dcterms:modified>
  <dc:identifier>DAHJ5nezZVA</dc:identifier>
</cp:coreProperties>
</file>